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>
        <p:scale>
          <a:sx n="76" d="100"/>
          <a:sy n="76" d="100"/>
        </p:scale>
        <p:origin x="-48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9A3F-1590-48A7-8CCC-B87B35B9827A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673D3-BF6B-4F3E-9957-E7EAE615D0A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37776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9A3F-1590-48A7-8CCC-B87B35B9827A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673D3-BF6B-4F3E-9957-E7EAE615D0A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96896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9A3F-1590-48A7-8CCC-B87B35B9827A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673D3-BF6B-4F3E-9957-E7EAE615D0A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2433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9A3F-1590-48A7-8CCC-B87B35B9827A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673D3-BF6B-4F3E-9957-E7EAE615D0A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9057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9A3F-1590-48A7-8CCC-B87B35B9827A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673D3-BF6B-4F3E-9957-E7EAE615D0A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7432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9A3F-1590-48A7-8CCC-B87B35B9827A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673D3-BF6B-4F3E-9957-E7EAE615D0A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44849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9A3F-1590-48A7-8CCC-B87B35B9827A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673D3-BF6B-4F3E-9957-E7EAE615D0A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17192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9A3F-1590-48A7-8CCC-B87B35B9827A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673D3-BF6B-4F3E-9957-E7EAE615D0A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21441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9A3F-1590-48A7-8CCC-B87B35B9827A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673D3-BF6B-4F3E-9957-E7EAE615D0A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39559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9A3F-1590-48A7-8CCC-B87B35B9827A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673D3-BF6B-4F3E-9957-E7EAE615D0A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4114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9A3F-1590-48A7-8CCC-B87B35B9827A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673D3-BF6B-4F3E-9957-E7EAE615D0A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48182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F9A3F-1590-48A7-8CCC-B87B35B9827A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673D3-BF6B-4F3E-9957-E7EAE615D0A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58125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أساليب التدريب الرياضي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ar-EG" sz="4400" dirty="0" smtClean="0"/>
          </a:p>
          <a:p>
            <a:r>
              <a:rPr lang="ar-EG" sz="4400" b="1" dirty="0" smtClean="0"/>
              <a:t>                                أد/ أمجد زكريا أحمد</a:t>
            </a:r>
            <a:endParaRPr lang="ar-EG" sz="4400" b="1" dirty="0"/>
          </a:p>
        </p:txBody>
      </p:sp>
    </p:spTree>
    <p:extLst>
      <p:ext uri="{BB962C8B-B14F-4D97-AF65-F5344CB8AC3E}">
        <p14:creationId xmlns:p14="http://schemas.microsoft.com/office/powerpoint/2010/main" val="141309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أساليب التدريب الرياضي</a:t>
            </a:r>
            <a:r>
              <a:rPr lang="ar-EG" dirty="0" smtClean="0"/>
              <a:t>: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ar-EG" dirty="0" smtClean="0"/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ar-EG" sz="9600" b="1" dirty="0">
                <a:solidFill>
                  <a:prstClr val="black"/>
                </a:solidFill>
              </a:rPr>
              <a:t>الدائرى                                                                        الهيبوكسيك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ar-EG" sz="9600" b="1" dirty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ar-EG" sz="9600" b="1" dirty="0">
                <a:solidFill>
                  <a:prstClr val="black"/>
                </a:solidFill>
              </a:rPr>
              <a:t>الفارتلك                                                                       تقييد تدفق الدم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ar-EG" sz="9600" b="1" dirty="0" smtClean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ar-EG" sz="9600" b="1" dirty="0">
                <a:solidFill>
                  <a:prstClr val="black"/>
                </a:solidFill>
              </a:rPr>
              <a:t>البليومترى                                                                  البالستى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ar-EG" sz="9600" b="1" dirty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ar-EG" sz="9600" b="1" dirty="0">
                <a:solidFill>
                  <a:prstClr val="black"/>
                </a:solidFill>
              </a:rPr>
              <a:t>البندولى                                                                    التبادلى ( المتقطع)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ar-EG" sz="9600" b="1" dirty="0" smtClean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ar-EG" sz="9600" b="1" dirty="0">
                <a:solidFill>
                  <a:prstClr val="black"/>
                </a:solidFill>
              </a:rPr>
              <a:t>المحاكاة                                                                     الفسفورى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ar-EG" sz="9600" b="1" dirty="0" smtClean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ar-EG" sz="9600" b="1" dirty="0">
                <a:solidFill>
                  <a:prstClr val="black"/>
                </a:solidFill>
              </a:rPr>
              <a:t>المتقاطع                                                                    جرى الماء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ar-EG" sz="9600" b="1" dirty="0" smtClean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ar-EG" sz="9600" b="1" dirty="0">
                <a:solidFill>
                  <a:prstClr val="black"/>
                </a:solidFill>
              </a:rPr>
              <a:t>المقاومات                                                                   تدريب المرتفعات والمنخفضات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ar-EG" sz="9600" b="1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2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أسلوب التدريب الدائرى: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dirty="0" smtClean="0"/>
              <a:t>محطات</a:t>
            </a:r>
          </a:p>
          <a:p>
            <a:r>
              <a:rPr lang="ar-EG" dirty="0" smtClean="0"/>
              <a:t>يحسن القدرة على مقاومة التعب والتكيف للمجهود البدنى</a:t>
            </a:r>
          </a:p>
          <a:p>
            <a:r>
              <a:rPr lang="ar-EG" dirty="0" smtClean="0"/>
              <a:t>يحسن كفاءة الجهاز الدورى التنفسى</a:t>
            </a:r>
          </a:p>
          <a:p>
            <a:r>
              <a:rPr lang="ar-EG" dirty="0" smtClean="0"/>
              <a:t>يستخدم فى أى طريقة من طرق التدريب الرياضى</a:t>
            </a:r>
          </a:p>
          <a:p>
            <a:r>
              <a:rPr lang="ar-EG" dirty="0" smtClean="0"/>
              <a:t>يستخدم تمرينات متنوعة فيساعد على المتعة والتشويق</a:t>
            </a:r>
          </a:p>
          <a:p>
            <a:r>
              <a:rPr lang="ar-EG" dirty="0" smtClean="0"/>
              <a:t>يراعى الفروق الفردية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16776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71</Words>
  <Application>Microsoft Office PowerPoint</Application>
  <PresentationFormat>Custom</PresentationFormat>
  <Paragraphs>25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أساليب التدريب الرياضي</vt:lpstr>
      <vt:lpstr>أساليب التدريب الرياضي:</vt:lpstr>
      <vt:lpstr>أسلوب التدريب الدائرى: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أساليب التدريب الرياضي</dc:title>
  <dc:creator>dr.amgad</dc:creator>
  <cp:lastModifiedBy>pc</cp:lastModifiedBy>
  <cp:revision>10</cp:revision>
  <dcterms:created xsi:type="dcterms:W3CDTF">2019-10-22T07:24:32Z</dcterms:created>
  <dcterms:modified xsi:type="dcterms:W3CDTF">2020-03-17T11:21:04Z</dcterms:modified>
</cp:coreProperties>
</file>