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74" r:id="rId1"/>
  </p:sldMasterIdLst>
  <p:notesMasterIdLst>
    <p:notesMasterId r:id="rId2"/>
  </p:notesMasterIdLst>
  <p:handoutMasterIdLst>
    <p:handoutMasterId r:id="rId3"/>
  </p:handoutMasterIdLst>
  <p:sldIdLst>
    <p:sldId id="354" r:id="rId4"/>
    <p:sldId id="355" r:id="rId5"/>
    <p:sldId id="356" r:id="rId6"/>
    <p:sldId id="379" r:id="rId7"/>
    <p:sldId id="357" r:id="rId8"/>
    <p:sldId id="358" r:id="rId9"/>
    <p:sldId id="359" r:id="rId10"/>
    <p:sldId id="360" r:id="rId11"/>
    <p:sldId id="361" r:id="rId12"/>
    <p:sldId id="362" r:id="rId13"/>
    <p:sldId id="364" r:id="rId14"/>
  </p:sldIdLst>
  <p:sldSz type="custom" cy="6858000" cx="12192000"/>
  <p:notesSz cx="6858000" cy="9144000"/>
  <p:defaultTextStyle>
    <a:lvl1pPr algn="l" eaLnBrk="1" fontAlgn="base" hangingPunct="1" indent="0" latinLnBrk="1" marL="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1pPr>
    <a:lvl2pPr algn="l" eaLnBrk="1" fontAlgn="base" hangingPunct="1" indent="0" latinLnBrk="1" marL="4572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2pPr>
    <a:lvl3pPr algn="l" eaLnBrk="1" fontAlgn="base" hangingPunct="1" indent="0" latinLnBrk="1" marL="9144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3pPr>
    <a:lvl4pPr algn="l" eaLnBrk="1" fontAlgn="base" hangingPunct="1" indent="0" latinLnBrk="1" marL="13716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4pPr>
    <a:lvl5pPr algn="l" eaLnBrk="1" fontAlgn="base" hangingPunct="1" indent="0" latinLnBrk="1" marL="18288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SorterView">
  <p:normalViewPr showOutlineIcons="1" snapVertSplitter="0" vertBarState="restored" horzBarState="restored" preferSingleView="0">
    <p:restoredLeft sz="15620" autoAdjust="0"/>
    <p:restoredTop sz="94660" autoAdjust="0"/>
  </p:normalViewPr>
  <p:slideViewPr>
    <p:cSldViewPr showGuides="1" snapToGrid="0" snapToObjects="0">
      <p:cViewPr varScale="1">
        <p:scale>
          <a:sx n="84" d="100"/>
          <a:sy n="84" d="100"/>
        </p:scale>
        <p:origin x="629" y="77"/>
      </p:cViewPr>
      <p:guideLst>
        <p:guide orient="horz" pos="2136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4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56" name=""/>
          <p:cNvSpPr/>
          <p:nvPr>
            <p:ph type="hdr" sz="quarter" idx="4294967295"/>
          </p:nvPr>
        </p:nvSpPr>
        <p:spPr>
          <a:xfrm rot="0">
            <a:off x="0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indent="-342900" lvl="0"/>
            <a:endParaRPr altLang="en-US" sz="1200" lang="zh-CN"/>
          </a:p>
        </p:txBody>
      </p:sp>
      <p:sp>
        <p:nvSpPr>
          <p:cNvPr id="1049157" name=""/>
          <p:cNvSpPr/>
          <p:nvPr>
            <p:ph type="dt" sz="quarter" idx="4294967295"/>
          </p:nvPr>
        </p:nvSpPr>
        <p:spPr>
          <a:xfrm rot="0">
            <a:off x="3884612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indent="-342900" lvl="0"/>
            <a:fld id="{566ABCEB-ACFC-4714-9973-3DA970169C29}" type="datetime1">
              <a:rPr altLang="en-US" sz="1200" lang="zh-CN"/>
              <a:pPr algn="r" indent="-342900" lvl="0"/>
            </a:fld>
            <a:endParaRPr altLang="en-US" sz="1200" lang="zh-CN"/>
          </a:p>
        </p:txBody>
      </p:sp>
      <p:sp>
        <p:nvSpPr>
          <p:cNvPr id="1049158" name=""/>
          <p:cNvSpPr/>
          <p:nvPr>
            <p:ph type="ftr" sz="quarter" idx="4294967295"/>
          </p:nvPr>
        </p:nvSpPr>
        <p:spPr>
          <a:xfrm rot="0">
            <a:off x="0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indent="-342900" lvl="0"/>
            <a:endParaRPr altLang="en-US" sz="1200" lang="zh-CN"/>
          </a:p>
        </p:txBody>
      </p:sp>
      <p:sp>
        <p:nvSpPr>
          <p:cNvPr id="1049159" name=""/>
          <p:cNvSpPr/>
          <p:nvPr>
            <p:ph type="sldNum" sz="quarter" idx="4294967295"/>
          </p:nvPr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indent="-342900" lvl="0"/>
            <a:fld id="{566ABCEB-ACFC-4714-9973-3DA970169C29}" type="slidenum">
              <a:rPr altLang="en-US" sz="1200" lang="zh-CN"/>
              <a:pPr algn="r" indent="-342900" lvl="0"/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50" name=""/>
          <p:cNvSpPr/>
          <p:nvPr>
            <p:ph type="hdr" sz="quarter" idx="4294967295"/>
          </p:nvPr>
        </p:nvSpPr>
        <p:spPr>
          <a:xfrm rot="0">
            <a:off x="0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/>
          </a:p>
        </p:txBody>
      </p:sp>
      <p:sp>
        <p:nvSpPr>
          <p:cNvPr id="1049151" name=""/>
          <p:cNvSpPr/>
          <p:nvPr>
            <p:ph type="dt" sz="full" idx="4294967295"/>
          </p:nvPr>
        </p:nvSpPr>
        <p:spPr>
          <a:xfrm rot="0">
            <a:off x="3884612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/>
          </a:p>
        </p:txBody>
      </p:sp>
      <p:sp>
        <p:nvSpPr>
          <p:cNvPr id="1049152" name=""/>
          <p:cNvSpPr/>
          <p:nvPr>
            <p:ph type="sldImg" sz="full" idx="4294967295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9153" name=""/>
          <p:cNvSpPr/>
          <p:nvPr>
            <p:ph type="body" sz="quarter" idx="4294967295"/>
          </p:nvPr>
        </p:nvSpPr>
        <p:spPr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indent="-342900" lvl="0"/>
            <a:r>
              <a:rPr altLang="en-US" lang="zh-CN"/>
              <a:t>Click to edit Master text style</a:t>
            </a:r>
          </a:p>
          <a:p>
            <a:pPr indent="114300" lvl="1"/>
            <a:r>
              <a:rPr altLang="en-US" lang="zh-CN"/>
              <a:t>Second level</a:t>
            </a:r>
          </a:p>
          <a:p>
            <a:pPr indent="571500" lvl="2"/>
            <a:r>
              <a:rPr altLang="en-US" lang="zh-CN"/>
              <a:t>Third level</a:t>
            </a:r>
          </a:p>
          <a:p>
            <a:pPr indent="1028700" lvl="3"/>
            <a:r>
              <a:rPr altLang="en-US" lang="zh-CN"/>
              <a:t>Fourth level</a:t>
            </a:r>
          </a:p>
          <a:p>
            <a:pPr indent="1485900" lvl="4"/>
            <a:r>
              <a:rPr altLang="en-US" lang="zh-CN"/>
              <a:t>Fifth level</a:t>
            </a:r>
          </a:p>
        </p:txBody>
      </p:sp>
      <p:sp>
        <p:nvSpPr>
          <p:cNvPr id="1049154" name=""/>
          <p:cNvSpPr/>
          <p:nvPr>
            <p:ph type="ftr" sz="quarter" idx="4294967295"/>
          </p:nvPr>
        </p:nvSpPr>
        <p:spPr>
          <a:xfrm rot="0">
            <a:off x="0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/>
          </a:p>
        </p:txBody>
      </p:sp>
      <p:sp>
        <p:nvSpPr>
          <p:cNvPr id="1049155" name=""/>
          <p:cNvSpPr/>
          <p:nvPr>
            <p:ph type="sldNum" sz="quarter" idx="4294967295"/>
          </p:nvPr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/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eaLnBrk="1" fontAlgn="base" hangingPunct="1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1pPr>
    <a:lvl2pPr algn="l" eaLnBrk="1" fontAlgn="base" hangingPunct="1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2pPr>
    <a:lvl3pPr algn="l" eaLnBrk="1" fontAlgn="base" hangingPunct="1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3pPr>
    <a:lvl4pPr algn="l" eaLnBrk="1" fontAlgn="base" hangingPunct="1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4pPr>
    <a:lvl5pPr algn="l" eaLnBrk="1" fontAlgn="base" hangingPunct="1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5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2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3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9133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4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35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9136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91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9138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4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9142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914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914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4294967295"/>
          </p:nvPr>
        </p:nvSpPr>
        <p:spPr>
          <a:xfrm rot="0">
            <a:off x="838200" y="365125"/>
            <a:ext cx="10515600" cy="1325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4294967295"/>
          </p:nvPr>
        </p:nvSpPr>
        <p:spPr>
          <a:xfrm rot="0">
            <a:off x="838200" y="1825625"/>
            <a:ext cx="10515600" cy="43513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indent="-342900" lvl="0"/>
            <a:r>
              <a:rPr altLang="en-US" lang="zh-CN"/>
              <a:t>Click to edit Master text style</a:t>
            </a:r>
          </a:p>
          <a:p>
            <a:pPr indent="114300" lvl="1"/>
            <a:r>
              <a:rPr altLang="en-US" lang="zh-CN"/>
              <a:t>Second level</a:t>
            </a:r>
          </a:p>
          <a:p>
            <a:pPr indent="571500" lvl="2"/>
            <a:r>
              <a:rPr altLang="en-US" lang="zh-CN"/>
              <a:t>Third level</a:t>
            </a:r>
          </a:p>
          <a:p>
            <a:pPr indent="1028700" lvl="3"/>
            <a:r>
              <a:rPr altLang="en-US" lang="zh-CN"/>
              <a:t>Fourth level</a:t>
            </a:r>
          </a:p>
          <a:p>
            <a:pPr indent="1485900" lvl="4"/>
            <a:r>
              <a:rPr altLang="en-US" lang="zh-CN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sldNum="0"/>
  <p:txStyles>
    <p:titleStyle>
      <a:lvl1pPr algn="l" eaLnBrk="1" fontAlgn="base" hangingPunct="1" indent="0" latinLnBrk="1" marL="0" rtl="0">
        <a:lnSpc>
          <a:spcPct val="9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dk1"/>
          </a:solidFill>
          <a:latin typeface="Calibri Light" pitchFamily="34" charset="0"/>
          <a:ea typeface="宋体" pitchFamily="2" charset="-122"/>
        </a:defRPr>
      </a:lvl1pPr>
    </p:titleStyle>
    <p:bodyStyle>
      <a:lvl1pPr algn="l" eaLnBrk="1" fontAlgn="base" hangingPunct="1" indent="-228600" latinLnBrk="1" marL="228600" rtl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algn="l" eaLnBrk="1" fontAlgn="base" hangingPunct="1" indent="-228600" latinLnBrk="1" marL="6858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algn="l" eaLnBrk="1" fontAlgn="base" hangingPunct="1" indent="-228600" latinLnBrk="1" marL="11430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algn="l" eaLnBrk="1" fontAlgn="base" hangingPunct="1" indent="-228600" latinLnBrk="1" marL="16002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algn="l" eaLnBrk="1" fontAlgn="base" hangingPunct="1" indent="-228600" latinLnBrk="1" marL="20574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5pPr>
    </p:bodyStyle>
    <p:otherStyle>
      <a:lvl1pPr algn="l" eaLnBrk="1" fontAlgn="base" hangingPunct="1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algn="l" eaLnBrk="1" fontAlgn="base" hangingPunct="1" indent="0" latinLnBrk="1" marL="4572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algn="l" eaLnBrk="1" fontAlgn="base" hangingPunct="1" indent="0" latinLnBrk="1" marL="9144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algn="l" eaLnBrk="1" fontAlgn="base" hangingPunct="1" indent="0" latinLnBrk="1" marL="13716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algn="l" eaLnBrk="1" fontAlgn="base" hangingPunct="1" indent="0" latinLnBrk="1" marL="18288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673225" y="1574800"/>
            <a:ext cx="3560762" cy="3552825"/>
          </a:xfrm>
          <a:prstGeom prst="rect"/>
          <a:noFill/>
          <a:ln>
            <a:noFill/>
          </a:ln>
        </p:spPr>
      </p:pic>
      <p:sp>
        <p:nvSpPr>
          <p:cNvPr id="1048581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2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3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13" name=""/>
          <p:cNvGrpSpPr/>
          <p:nvPr/>
        </p:nvGrpSpPr>
        <p:grpSpPr>
          <a:xfrm rot="0">
            <a:off x="1581150" y="1096962"/>
            <a:ext cx="3821112" cy="4586287"/>
            <a:chOff x="1581912" y="1069848"/>
            <a:chExt cx="3819752" cy="4585448"/>
          </a:xfrm>
        </p:grpSpPr>
        <p:cxnSp>
          <p:nvCxnSpPr>
            <p:cNvPr id="3145728" name=""/>
            <p:cNvCxnSpPr>
              <a:cxnSpLocks/>
            </p:cNvCxnSpPr>
            <p:nvPr/>
          </p:nvCxnSpPr>
          <p:spPr>
            <a:xfrm rot="0" flipH="1" flipV="1">
              <a:off x="3127248" y="1069848"/>
              <a:ext cx="786384" cy="786384"/>
            </a:xfrm>
            <a:prstGeom prst="line"/>
            <a:noFill/>
            <a:ln w="6350" cap="flat" cmpd="sng">
              <a:solidFill>
                <a:srgbClr val="404040">
                  <a:alpha val="100000"/>
                </a:srgbClr>
              </a:solidFill>
              <a:prstDash val="solid"/>
              <a:miter/>
            </a:ln>
          </p:spPr>
        </p:cxnSp>
        <p:cxnSp>
          <p:nvCxnSpPr>
            <p:cNvPr id="3145729" name=""/>
            <p:cNvCxnSpPr>
              <a:cxnSpLocks/>
            </p:cNvCxnSpPr>
            <p:nvPr/>
          </p:nvCxnSpPr>
          <p:spPr>
            <a:xfrm rot="0" flipV="1">
              <a:off x="1581912" y="1383982"/>
              <a:ext cx="1862138" cy="1862138"/>
            </a:xfrm>
            <a:prstGeom prst="line"/>
            <a:noFill/>
            <a:ln w="6350" cap="flat" cmpd="sng">
              <a:solidFill>
                <a:srgbClr val="404040">
                  <a:alpha val="100000"/>
                </a:srgbClr>
              </a:solidFill>
              <a:prstDash val="solid"/>
              <a:miter/>
            </a:ln>
          </p:spPr>
        </p:cxnSp>
        <p:cxnSp>
          <p:nvCxnSpPr>
            <p:cNvPr id="3145730" name=""/>
            <p:cNvCxnSpPr>
              <a:cxnSpLocks/>
            </p:cNvCxnSpPr>
            <p:nvPr/>
          </p:nvCxnSpPr>
          <p:spPr>
            <a:xfrm rot="0" flipV="1">
              <a:off x="2889504" y="3143136"/>
              <a:ext cx="2512160" cy="2512160"/>
            </a:xfrm>
            <a:prstGeom prst="line"/>
            <a:noFill/>
            <a:ln w="6350" cap="flat" cmpd="sng">
              <a:solidFill>
                <a:srgbClr val="404040">
                  <a:alpha val="100000"/>
                </a:srgbClr>
              </a:solidFill>
              <a:prstDash val="solid"/>
              <a:miter/>
            </a:ln>
          </p:spPr>
        </p:cxnSp>
      </p:grpSp>
      <p:sp>
        <p:nvSpPr>
          <p:cNvPr id="1048585" name=""/>
          <p:cNvSpPr/>
          <p:nvPr/>
        </p:nvSpPr>
        <p:spPr>
          <a:xfrm rot="2678775">
            <a:off x="2654300" y="1195387"/>
            <a:ext cx="469900" cy="469900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6" name=""/>
          <p:cNvSpPr/>
          <p:nvPr/>
        </p:nvSpPr>
        <p:spPr>
          <a:xfrm rot="2678775">
            <a:off x="4502150" y="2533650"/>
            <a:ext cx="730250" cy="73025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7" name=""/>
          <p:cNvSpPr/>
          <p:nvPr/>
        </p:nvSpPr>
        <p:spPr>
          <a:xfrm rot="2678775">
            <a:off x="1527175" y="3979862"/>
            <a:ext cx="393700" cy="39370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8" name=""/>
          <p:cNvSpPr/>
          <p:nvPr/>
        </p:nvSpPr>
        <p:spPr>
          <a:xfrm rot="2678775">
            <a:off x="2925762" y="2306637"/>
            <a:ext cx="393700" cy="39370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9" name=""/>
          <p:cNvSpPr/>
          <p:nvPr/>
        </p:nvSpPr>
        <p:spPr>
          <a:xfrm rot="2678775">
            <a:off x="411162" y="1131887"/>
            <a:ext cx="719137" cy="717550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90" name=""/>
          <p:cNvSpPr/>
          <p:nvPr/>
        </p:nvSpPr>
        <p:spPr>
          <a:xfrm rot="2678775">
            <a:off x="3779837" y="5367337"/>
            <a:ext cx="514350" cy="51435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91" name=""/>
          <p:cNvSpPr/>
          <p:nvPr/>
        </p:nvSpPr>
        <p:spPr>
          <a:xfrm rot="2678775">
            <a:off x="4849812" y="777875"/>
            <a:ext cx="1397000" cy="1397000"/>
          </a:xfrm>
          <a:prstGeom prst="rect"/>
          <a:solidFill>
            <a:srgbClr val="72C8D5">
              <a:alpha val="34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92" name=""/>
          <p:cNvSpPr/>
          <p:nvPr/>
        </p:nvSpPr>
        <p:spPr>
          <a:xfrm rot="2678775">
            <a:off x="4729162" y="736600"/>
            <a:ext cx="601662" cy="601662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93" name=""/>
          <p:cNvSpPr txBox="1"/>
          <p:nvPr/>
        </p:nvSpPr>
        <p:spPr>
          <a:xfrm rot="0">
            <a:off x="6350000" y="4302125"/>
            <a:ext cx="4187825" cy="3683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Add your words here</a:t>
            </a:r>
          </a:p>
        </p:txBody>
      </p:sp>
      <p:sp>
        <p:nvSpPr>
          <p:cNvPr id="1048595" name=""/>
          <p:cNvSpPr txBox="1"/>
          <p:nvPr/>
        </p:nvSpPr>
        <p:spPr>
          <a:xfrm rot="0">
            <a:off x="6536120" y="3105118"/>
            <a:ext cx="4160560" cy="1691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en-US" sz="5400" lang="en-US">
                <a:solidFill>
                  <a:srgbClr val="3399FF"/>
                </a:solidFill>
              </a:rPr>
              <a:t>ب</a:t>
            </a:r>
            <a:r>
              <a:rPr altLang="en-US" sz="5400" lang="en-US">
                <a:solidFill>
                  <a:srgbClr val="3399FF"/>
                </a:solidFill>
              </a:rPr>
              <a:t>ر</a:t>
            </a:r>
            <a:r>
              <a:rPr altLang="en-US" sz="5400" lang="en-US">
                <a:solidFill>
                  <a:srgbClr val="3399FF"/>
                </a:solidFill>
              </a:rPr>
              <a:t>ا</a:t>
            </a:r>
            <a:r>
              <a:rPr altLang="en-US" sz="5400" lang="en-US">
                <a:solidFill>
                  <a:srgbClr val="3399FF"/>
                </a:solidFill>
              </a:rPr>
              <a:t>م</a:t>
            </a:r>
            <a:r>
              <a:rPr altLang="en-US" sz="5400" lang="en-US">
                <a:solidFill>
                  <a:srgbClr val="3399FF"/>
                </a:solidFill>
              </a:rPr>
              <a:t>ج</a:t>
            </a:r>
            <a:r>
              <a:rPr altLang="en-US" sz="5400" lang="en-US">
                <a:solidFill>
                  <a:srgbClr val="3399FF"/>
                </a:solidFill>
              </a:rPr>
              <a:t> </a:t>
            </a:r>
            <a:r>
              <a:rPr altLang="en-US" sz="5400" lang="en-US">
                <a:solidFill>
                  <a:srgbClr val="3399FF"/>
                </a:solidFill>
              </a:rPr>
              <a:t>تدريس</a:t>
            </a:r>
            <a:r>
              <a:rPr altLang="en-US" sz="5400" lang="en-US">
                <a:solidFill>
                  <a:srgbClr val="3399FF"/>
                </a:solidFill>
              </a:rPr>
              <a:t> التربيه</a:t>
            </a:r>
            <a:r>
              <a:rPr altLang="en-US" sz="5400" lang="en-US">
                <a:solidFill>
                  <a:srgbClr val="3399FF"/>
                </a:solidFill>
              </a:rPr>
              <a:t> الرياضيه</a:t>
            </a:r>
            <a:endParaRPr altLang="en-US" sz="5400" lang="zh-CN">
              <a:solidFill>
                <a:srgbClr val="3399FF"/>
              </a:solidFill>
            </a:endParaRPr>
          </a:p>
        </p:txBody>
      </p:sp>
      <p:sp>
        <p:nvSpPr>
          <p:cNvPr id="1049200" name=""/>
          <p:cNvSpPr txBox="1"/>
          <p:nvPr/>
        </p:nvSpPr>
        <p:spPr>
          <a:xfrm>
            <a:off x="1840480" y="2062477"/>
            <a:ext cx="4000000" cy="510540"/>
          </a:xfrm>
          <a:prstGeom prst="rect"/>
        </p:spPr>
        <p:txBody>
          <a:bodyPr rtlCol="0" wrap="square">
            <a:spAutoFit/>
          </a:bodyPr>
          <a:p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0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91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92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93" name=""/>
          <p:cNvSpPr/>
          <p:nvPr/>
        </p:nvSpPr>
        <p:spPr>
          <a:xfrm rot="2672520">
            <a:off x="352425" y="411162"/>
            <a:ext cx="390525" cy="390525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94" name=""/>
          <p:cNvSpPr/>
          <p:nvPr/>
        </p:nvSpPr>
        <p:spPr>
          <a:xfrm rot="2672520">
            <a:off x="682625" y="411162"/>
            <a:ext cx="390525" cy="39052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77" name=""/>
          <p:cNvGrpSpPr/>
          <p:nvPr/>
        </p:nvGrpSpPr>
        <p:grpSpPr>
          <a:xfrm rot="0">
            <a:off x="5173662" y="1044575"/>
            <a:ext cx="1182687" cy="1281112"/>
            <a:chOff x="7369556" y="1403950"/>
            <a:chExt cx="1182913" cy="1281192"/>
          </a:xfrm>
        </p:grpSpPr>
        <p:grpSp>
          <p:nvGrpSpPr>
            <p:cNvPr id="78" name=""/>
            <p:cNvGrpSpPr/>
            <p:nvPr/>
          </p:nvGrpSpPr>
          <p:grpSpPr>
            <a:xfrm rot="0">
              <a:off x="7369556" y="1403950"/>
              <a:ext cx="1182913" cy="1281192"/>
              <a:chOff x="8011886" y="1882922"/>
              <a:chExt cx="1182913" cy="1281192"/>
            </a:xfrm>
          </p:grpSpPr>
          <p:sp>
            <p:nvSpPr>
              <p:cNvPr id="1048695" name=""/>
              <p:cNvSpPr/>
              <p:nvPr/>
            </p:nvSpPr>
            <p:spPr>
              <a:xfrm rot="0">
                <a:off x="8011886" y="2061029"/>
                <a:ext cx="1103085" cy="1103085"/>
              </a:xfrm>
              <a:prstGeom prst="ellipse"/>
              <a:solidFill>
                <a:srgbClr val="72C8D5"/>
              </a:solidFill>
              <a:ln>
                <a:noFill/>
              </a:ln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696" name=""/>
              <p:cNvSpPr/>
              <p:nvPr/>
            </p:nvSpPr>
            <p:spPr>
              <a:xfrm rot="0">
                <a:off x="8766629" y="2048729"/>
                <a:ext cx="348342" cy="348342"/>
              </a:xfrm>
              <a:prstGeom prst="ellipse"/>
              <a:solidFill>
                <a:srgbClr val="72C8D5"/>
              </a:solidFill>
              <a:ln>
                <a:noFill/>
              </a:ln>
              <a:effectLst>
                <a:outerShdw algn="tr" dir="8100000" dist="38100" kx="0" sx="100000" sy="100000">
                  <a:srgbClr val="000000">
                    <a:alpha val="39999"/>
                  </a:srgbClr>
                </a:outerShdw>
              </a:effectLst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697" name=""/>
              <p:cNvSpPr/>
              <p:nvPr/>
            </p:nvSpPr>
            <p:spPr>
              <a:xfrm rot="0">
                <a:off x="9035142" y="1882922"/>
                <a:ext cx="159657" cy="159657"/>
              </a:xfrm>
              <a:prstGeom prst="ellipse"/>
              <a:solidFill>
                <a:srgbClr val="72C8D5"/>
              </a:solidFill>
              <a:ln>
                <a:noFill/>
              </a:ln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698" name=""/>
            <p:cNvSpPr txBox="1"/>
            <p:nvPr/>
          </p:nvSpPr>
          <p:spPr>
            <a:xfrm rot="0">
              <a:off x="7536447" y="1807205"/>
              <a:ext cx="787423" cy="646331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r>
                <a:rPr altLang="zh-CN" b="1" sz="3600" 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</p:grpSp>
      <p:grpSp>
        <p:nvGrpSpPr>
          <p:cNvPr id="79" name=""/>
          <p:cNvGrpSpPr/>
          <p:nvPr/>
        </p:nvGrpSpPr>
        <p:grpSpPr>
          <a:xfrm rot="0">
            <a:off x="5173662" y="2852737"/>
            <a:ext cx="1182687" cy="1281112"/>
            <a:chOff x="7369556" y="1403950"/>
            <a:chExt cx="1182913" cy="1281192"/>
          </a:xfrm>
        </p:grpSpPr>
        <p:grpSp>
          <p:nvGrpSpPr>
            <p:cNvPr id="80" name=""/>
            <p:cNvGrpSpPr/>
            <p:nvPr/>
          </p:nvGrpSpPr>
          <p:grpSpPr>
            <a:xfrm rot="0">
              <a:off x="7369556" y="1403950"/>
              <a:ext cx="1182913" cy="1281192"/>
              <a:chOff x="8011886" y="1882922"/>
              <a:chExt cx="1182913" cy="1281192"/>
            </a:xfrm>
          </p:grpSpPr>
          <p:sp>
            <p:nvSpPr>
              <p:cNvPr id="1048699" name=""/>
              <p:cNvSpPr/>
              <p:nvPr/>
            </p:nvSpPr>
            <p:spPr>
              <a:xfrm rot="0">
                <a:off x="8011886" y="2061029"/>
                <a:ext cx="1103085" cy="1103085"/>
              </a:xfrm>
              <a:prstGeom prst="ellipse"/>
              <a:solidFill>
                <a:srgbClr val="808080"/>
              </a:solidFill>
              <a:ln>
                <a:noFill/>
              </a:ln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700" name=""/>
              <p:cNvSpPr/>
              <p:nvPr/>
            </p:nvSpPr>
            <p:spPr>
              <a:xfrm rot="0">
                <a:off x="8766629" y="2048729"/>
                <a:ext cx="348342" cy="348342"/>
              </a:xfrm>
              <a:prstGeom prst="ellipse"/>
              <a:solidFill>
                <a:srgbClr val="808080"/>
              </a:solidFill>
              <a:ln>
                <a:noFill/>
              </a:ln>
              <a:effectLst>
                <a:outerShdw algn="tr" dir="8100000" dist="38100" kx="0" sx="100000" sy="100000">
                  <a:srgbClr val="000000">
                    <a:alpha val="39999"/>
                  </a:srgbClr>
                </a:outerShdw>
              </a:effectLst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701" name=""/>
              <p:cNvSpPr/>
              <p:nvPr/>
            </p:nvSpPr>
            <p:spPr>
              <a:xfrm rot="0">
                <a:off x="9035142" y="1882922"/>
                <a:ext cx="159657" cy="159657"/>
              </a:xfrm>
              <a:prstGeom prst="ellipse"/>
              <a:solidFill>
                <a:srgbClr val="808080"/>
              </a:solidFill>
              <a:ln>
                <a:noFill/>
              </a:ln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702" name=""/>
            <p:cNvSpPr txBox="1"/>
            <p:nvPr/>
          </p:nvSpPr>
          <p:spPr>
            <a:xfrm rot="0">
              <a:off x="7536447" y="1807205"/>
              <a:ext cx="787423" cy="646331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r>
                <a:rPr altLang="zh-CN" b="1" sz="3600" 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</p:grpSp>
      <p:grpSp>
        <p:nvGrpSpPr>
          <p:cNvPr id="81" name=""/>
          <p:cNvGrpSpPr/>
          <p:nvPr/>
        </p:nvGrpSpPr>
        <p:grpSpPr>
          <a:xfrm rot="0">
            <a:off x="5173662" y="4662487"/>
            <a:ext cx="1182687" cy="1281112"/>
            <a:chOff x="7369556" y="1403950"/>
            <a:chExt cx="1182913" cy="1281192"/>
          </a:xfrm>
        </p:grpSpPr>
        <p:grpSp>
          <p:nvGrpSpPr>
            <p:cNvPr id="82" name=""/>
            <p:cNvGrpSpPr/>
            <p:nvPr/>
          </p:nvGrpSpPr>
          <p:grpSpPr>
            <a:xfrm rot="0">
              <a:off x="7369556" y="1403950"/>
              <a:ext cx="1182913" cy="1281192"/>
              <a:chOff x="8011886" y="1882922"/>
              <a:chExt cx="1182913" cy="1281192"/>
            </a:xfrm>
          </p:grpSpPr>
          <p:sp>
            <p:nvSpPr>
              <p:cNvPr id="1048703" name=""/>
              <p:cNvSpPr/>
              <p:nvPr/>
            </p:nvSpPr>
            <p:spPr>
              <a:xfrm rot="0">
                <a:off x="8011886" y="2061029"/>
                <a:ext cx="1103085" cy="1103085"/>
              </a:xfrm>
              <a:prstGeom prst="ellipse"/>
              <a:solidFill>
                <a:srgbClr val="72C8D5"/>
              </a:solidFill>
              <a:ln>
                <a:noFill/>
              </a:ln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704" name=""/>
              <p:cNvSpPr/>
              <p:nvPr/>
            </p:nvSpPr>
            <p:spPr>
              <a:xfrm rot="0">
                <a:off x="8766629" y="2048729"/>
                <a:ext cx="348342" cy="348342"/>
              </a:xfrm>
              <a:prstGeom prst="ellipse"/>
              <a:solidFill>
                <a:srgbClr val="72C8D5"/>
              </a:solidFill>
              <a:ln>
                <a:noFill/>
              </a:ln>
              <a:effectLst>
                <a:outerShdw algn="tr" dir="8100000" dist="38100" kx="0" sx="100000" sy="100000">
                  <a:srgbClr val="000000">
                    <a:alpha val="39999"/>
                  </a:srgbClr>
                </a:outerShdw>
              </a:effectLst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705" name=""/>
              <p:cNvSpPr/>
              <p:nvPr/>
            </p:nvSpPr>
            <p:spPr>
              <a:xfrm rot="0">
                <a:off x="9035142" y="1882922"/>
                <a:ext cx="159657" cy="159657"/>
              </a:xfrm>
              <a:prstGeom prst="ellipse"/>
              <a:solidFill>
                <a:srgbClr val="72C8D5"/>
              </a:solidFill>
              <a:ln>
                <a:noFill/>
              </a:ln>
            </p:spPr>
            <p:txBody>
              <a:bodyPr anchor="ctr" bIns="45720" lIns="91440" rIns="91440" tIns="45720" vert="horz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aseline="0" b="0" sz="1800" i="0" u="none">
                    <a:solidFill>
                      <a:schemeClr val="dk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 fontAlgn="base" indent="-342900" lvl="0">
                  <a:spcBef>
                    <a:spcPct val="0"/>
                  </a:spcBef>
                  <a:spcAft>
                    <a:spcPct val="0"/>
                  </a:spcAft>
                </a:pPr>
                <a:endParaRPr altLang="en-US" sz="1800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706" name=""/>
            <p:cNvSpPr txBox="1"/>
            <p:nvPr/>
          </p:nvSpPr>
          <p:spPr>
            <a:xfrm rot="0">
              <a:off x="7536447" y="1807205"/>
              <a:ext cx="787423" cy="646331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r>
                <a:rPr altLang="zh-CN" b="1" sz="3600" lang="en-US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</p:grpSp>
      <p:sp>
        <p:nvSpPr>
          <p:cNvPr id="1048707" name=""/>
          <p:cNvSpPr/>
          <p:nvPr/>
        </p:nvSpPr>
        <p:spPr>
          <a:xfrm rot="0">
            <a:off x="6545262" y="1222375"/>
            <a:ext cx="3973512" cy="358139"/>
          </a:xfrm>
          <a:prstGeom prst="rect"/>
          <a:noFill/>
          <a:ln>
            <a:solidFill>
              <a:srgbClr val="36363D"/>
            </a:solidFill>
            <a:prstDash val="solid"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 indent="-342900" lvl="0"/>
            <a:r>
              <a:t>د</a:t>
            </a:r>
            <a:r>
              <a:t>ر</a:t>
            </a:r>
            <a:r>
              <a:t>ا</a:t>
            </a:r>
            <a:r>
              <a:t>س</a:t>
            </a:r>
            <a:r>
              <a:t>ة</a:t>
            </a:r>
            <a:r>
              <a:rPr lang="en-US"/>
              <a:t> </a:t>
            </a:r>
            <a:r>
              <a:rPr lang="en-US"/>
              <a:t>خ</a:t>
            </a:r>
            <a:r>
              <a:rPr lang="en-US"/>
              <a:t>ص</a:t>
            </a:r>
            <a:r>
              <a:rPr lang="en-US"/>
              <a:t>ا</a:t>
            </a:r>
            <a:r>
              <a:rPr lang="en-US"/>
              <a:t>ئص</a:t>
            </a:r>
            <a:r>
              <a:rPr lang="en-US"/>
              <a:t> </a:t>
            </a:r>
            <a:r>
              <a:rPr lang="en-US"/>
              <a:t>ن</a:t>
            </a:r>
            <a:r>
              <a:rPr lang="en-US"/>
              <a:t>م</a:t>
            </a:r>
            <a:r>
              <a:rPr lang="en-US"/>
              <a:t>و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م</a:t>
            </a:r>
            <a:r>
              <a:rPr lang="en-US"/>
              <a:t>ت</a:t>
            </a:r>
            <a:r>
              <a:rPr lang="en-US"/>
              <a:t>ع</a:t>
            </a:r>
            <a:r>
              <a:rPr lang="en-US"/>
              <a:t>ل</a:t>
            </a:r>
            <a:r>
              <a:rPr lang="en-US"/>
              <a:t>م</a:t>
            </a:r>
            <a:r>
              <a:rPr lang="en-US"/>
              <a:t>ي</a:t>
            </a:r>
            <a:r>
              <a:rPr lang="en-US"/>
              <a:t>ن</a:t>
            </a:r>
            <a:endParaRPr altLang="en-US" lang="zh-CN"/>
          </a:p>
        </p:txBody>
      </p:sp>
      <p:sp>
        <p:nvSpPr>
          <p:cNvPr id="1048708" name=""/>
          <p:cNvSpPr/>
          <p:nvPr/>
        </p:nvSpPr>
        <p:spPr>
          <a:xfrm rot="0">
            <a:off x="6545262" y="3108325"/>
            <a:ext cx="3973512" cy="294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 indent="-342900" lvl="0"/>
            <a:r>
              <a:rPr altLang="en-US" sz="1500" 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ت</a:t>
            </a:r>
            <a:r>
              <a:rPr altLang="en-US" sz="1500" 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ح</a:t>
            </a:r>
            <a:r>
              <a:rPr altLang="en-US" sz="1500" 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د</a:t>
            </a:r>
            <a:r>
              <a:rPr altLang="en-US" sz="1500" 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ي</a:t>
            </a:r>
            <a:r>
              <a:rPr altLang="en-US" sz="1500" 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د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أ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ه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د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ف</a:t>
            </a:r>
            <a:r>
              <a:rPr altLang="en-US" sz="1500" 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altLang="en-US" sz="1500" lang="zh-CN">
              <a:solidFill>
                <a:srgbClr val="000000"/>
              </a:solidFill>
            </a:endParaRPr>
          </a:p>
        </p:txBody>
      </p:sp>
      <p:sp>
        <p:nvSpPr>
          <p:cNvPr id="1048709" name=""/>
          <p:cNvSpPr/>
          <p:nvPr/>
        </p:nvSpPr>
        <p:spPr>
          <a:xfrm rot="0">
            <a:off x="6545262" y="4911725"/>
            <a:ext cx="3973512" cy="294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 indent="-342900" lvl="0"/>
            <a:r>
              <a:rPr altLang="en-US" sz="1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د</a:t>
            </a:r>
            <a:r>
              <a:rPr altLang="en-US" sz="1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ر</a:t>
            </a:r>
            <a:r>
              <a:rPr altLang="en-US" sz="1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sz="1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س</a:t>
            </a:r>
            <a:r>
              <a:rPr altLang="en-US" sz="1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ة</a:t>
            </a:r>
            <a:r>
              <a:rPr altLang="en-US" sz="1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sz="1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الإمكانات </a:t>
            </a:r>
            <a:endParaRPr altLang="en-US" lang="zh-CN"/>
          </a:p>
        </p:txBody>
      </p:sp>
      <p:grpSp>
        <p:nvGrpSpPr>
          <p:cNvPr id="83" name=""/>
          <p:cNvGrpSpPr/>
          <p:nvPr/>
        </p:nvGrpSpPr>
        <p:grpSpPr>
          <a:xfrm rot="0">
            <a:off x="1517650" y="1314450"/>
            <a:ext cx="1966912" cy="4629150"/>
            <a:chOff x="7808913" y="485776"/>
            <a:chExt cx="1046163" cy="2462213"/>
          </a:xfrm>
        </p:grpSpPr>
        <p:sp>
          <p:nvSpPr>
            <p:cNvPr id="1048710" name=""/>
            <p:cNvSpPr/>
            <p:nvPr/>
          </p:nvSpPr>
          <p:spPr>
            <a:xfrm rot="0">
              <a:off x="8129588" y="2219326"/>
              <a:ext cx="439738" cy="650875"/>
            </a:xfrm>
            <a:custGeom>
              <a:avLst/>
              <a:ahLst/>
              <a:rect l="0" t="0" r="r" b="b"/>
              <a:pathLst>
                <a:path w="277" h="410">
                  <a:moveTo>
                    <a:pt x="277" y="410"/>
                  </a:moveTo>
                  <a:lnTo>
                    <a:pt x="167" y="410"/>
                  </a:lnTo>
                  <a:lnTo>
                    <a:pt x="139" y="105"/>
                  </a:lnTo>
                  <a:lnTo>
                    <a:pt x="110" y="410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277" y="0"/>
                  </a:lnTo>
                  <a:lnTo>
                    <a:pt x="277" y="410"/>
                  </a:lnTo>
                </a:path>
              </a:pathLst>
            </a:custGeom>
            <a:solidFill>
              <a:srgbClr val="383735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1" name=""/>
            <p:cNvSpPr/>
            <p:nvPr/>
          </p:nvSpPr>
          <p:spPr>
            <a:xfrm rot="0">
              <a:off x="8007351" y="2765426"/>
              <a:ext cx="323850" cy="182563"/>
            </a:xfrm>
            <a:custGeom>
              <a:avLst/>
              <a:ahLst/>
              <a:rect l="0" t="0" r="r" b="b"/>
              <a:pathLst>
                <a:path w="141" h="79">
                  <a:moveTo>
                    <a:pt x="112" y="17"/>
                  </a:moveTo>
                  <a:cubicBezTo>
                    <a:pt x="130" y="36"/>
                    <a:pt x="141" y="57"/>
                    <a:pt x="109" y="61"/>
                  </a:cubicBezTo>
                  <a:cubicBezTo>
                    <a:pt x="80" y="65"/>
                    <a:pt x="0" y="79"/>
                    <a:pt x="20" y="40"/>
                  </a:cubicBezTo>
                  <a:cubicBezTo>
                    <a:pt x="39" y="3"/>
                    <a:pt x="61" y="0"/>
                    <a:pt x="74" y="0"/>
                  </a:cubicBezTo>
                  <a:cubicBezTo>
                    <a:pt x="86" y="0"/>
                    <a:pt x="102" y="7"/>
                    <a:pt x="112" y="17"/>
                  </a:cubicBezTo>
                </a:path>
              </a:pathLst>
            </a:custGeom>
            <a:solidFill>
              <a:srgbClr val="563A28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2" name=""/>
            <p:cNvSpPr/>
            <p:nvPr/>
          </p:nvSpPr>
          <p:spPr>
            <a:xfrm rot="0">
              <a:off x="8369301" y="2765426"/>
              <a:ext cx="322263" cy="182563"/>
            </a:xfrm>
            <a:custGeom>
              <a:avLst/>
              <a:ahLst/>
              <a:rect l="0" t="0" r="r" b="b"/>
              <a:pathLst>
                <a:path w="140" h="79">
                  <a:moveTo>
                    <a:pt x="29" y="17"/>
                  </a:moveTo>
                  <a:cubicBezTo>
                    <a:pt x="10" y="36"/>
                    <a:pt x="0" y="57"/>
                    <a:pt x="31" y="61"/>
                  </a:cubicBezTo>
                  <a:cubicBezTo>
                    <a:pt x="60" y="65"/>
                    <a:pt x="140" y="79"/>
                    <a:pt x="120" y="40"/>
                  </a:cubicBezTo>
                  <a:cubicBezTo>
                    <a:pt x="101" y="3"/>
                    <a:pt x="79" y="0"/>
                    <a:pt x="67" y="0"/>
                  </a:cubicBezTo>
                  <a:cubicBezTo>
                    <a:pt x="54" y="0"/>
                    <a:pt x="38" y="7"/>
                    <a:pt x="29" y="17"/>
                  </a:cubicBezTo>
                </a:path>
              </a:pathLst>
            </a:custGeom>
            <a:solidFill>
              <a:srgbClr val="563A28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3" name=""/>
            <p:cNvSpPr/>
            <p:nvPr/>
          </p:nvSpPr>
          <p:spPr>
            <a:xfrm rot="0">
              <a:off x="8218488" y="1641476"/>
              <a:ext cx="263525" cy="593725"/>
            </a:xfrm>
            <a:prstGeom prst="rect"/>
            <a:solidFill>
              <a:srgbClr val="F4EFE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1048714" name=""/>
            <p:cNvSpPr/>
            <p:nvPr/>
          </p:nvSpPr>
          <p:spPr>
            <a:xfrm rot="0">
              <a:off x="8320088" y="1654176"/>
              <a:ext cx="50800" cy="58738"/>
            </a:xfrm>
            <a:prstGeom prst="rect"/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1048715" name=""/>
            <p:cNvSpPr/>
            <p:nvPr/>
          </p:nvSpPr>
          <p:spPr>
            <a:xfrm rot="0">
              <a:off x="8277226" y="1706563"/>
              <a:ext cx="149225" cy="512763"/>
            </a:xfrm>
            <a:custGeom>
              <a:avLst/>
              <a:ahLst/>
              <a:rect l="0" t="0" r="r" b="b"/>
              <a:pathLst>
                <a:path w="94" h="323">
                  <a:moveTo>
                    <a:pt x="34" y="0"/>
                  </a:moveTo>
                  <a:lnTo>
                    <a:pt x="0" y="268"/>
                  </a:lnTo>
                  <a:lnTo>
                    <a:pt x="48" y="323"/>
                  </a:lnTo>
                  <a:lnTo>
                    <a:pt x="94" y="267"/>
                  </a:lnTo>
                  <a:lnTo>
                    <a:pt x="52" y="0"/>
                  </a:lnTo>
                  <a:lnTo>
                    <a:pt x="34" y="0"/>
                  </a:lnTo>
                </a:path>
              </a:pathLst>
            </a:custGeom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6" name=""/>
            <p:cNvSpPr/>
            <p:nvPr/>
          </p:nvSpPr>
          <p:spPr>
            <a:xfrm rot="0">
              <a:off x="7856538" y="2120901"/>
              <a:ext cx="295275" cy="284163"/>
            </a:xfrm>
            <a:custGeom>
              <a:avLst/>
              <a:ahLst/>
              <a:rect l="0" t="0" r="r" b="b"/>
              <a:pathLst>
                <a:path w="128" h="123">
                  <a:moveTo>
                    <a:pt x="48" y="0"/>
                  </a:moveTo>
                  <a:cubicBezTo>
                    <a:pt x="48" y="0"/>
                    <a:pt x="39" y="21"/>
                    <a:pt x="26" y="44"/>
                  </a:cubicBezTo>
                  <a:cubicBezTo>
                    <a:pt x="13" y="66"/>
                    <a:pt x="0" y="89"/>
                    <a:pt x="9" y="94"/>
                  </a:cubicBezTo>
                  <a:cubicBezTo>
                    <a:pt x="18" y="100"/>
                    <a:pt x="35" y="72"/>
                    <a:pt x="35" y="72"/>
                  </a:cubicBezTo>
                  <a:cubicBezTo>
                    <a:pt x="35" y="72"/>
                    <a:pt x="22" y="112"/>
                    <a:pt x="39" y="114"/>
                  </a:cubicBezTo>
                  <a:cubicBezTo>
                    <a:pt x="57" y="117"/>
                    <a:pt x="64" y="81"/>
                    <a:pt x="64" y="81"/>
                  </a:cubicBezTo>
                  <a:cubicBezTo>
                    <a:pt x="64" y="81"/>
                    <a:pt x="60" y="120"/>
                    <a:pt x="78" y="121"/>
                  </a:cubicBezTo>
                  <a:cubicBezTo>
                    <a:pt x="96" y="123"/>
                    <a:pt x="88" y="77"/>
                    <a:pt x="88" y="77"/>
                  </a:cubicBezTo>
                  <a:cubicBezTo>
                    <a:pt x="88" y="77"/>
                    <a:pt x="100" y="100"/>
                    <a:pt x="114" y="90"/>
                  </a:cubicBezTo>
                  <a:cubicBezTo>
                    <a:pt x="128" y="80"/>
                    <a:pt x="93" y="55"/>
                    <a:pt x="99" y="29"/>
                  </a:cubicBezTo>
                  <a:lnTo>
                    <a:pt x="48" y="0"/>
                  </a:lnTo>
                </a:path>
              </a:pathLst>
            </a:custGeom>
            <a:solidFill>
              <a:srgbClr val="F9DAB4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7" name=""/>
            <p:cNvSpPr/>
            <p:nvPr/>
          </p:nvSpPr>
          <p:spPr>
            <a:xfrm rot="0">
              <a:off x="7939088" y="1649413"/>
              <a:ext cx="309563" cy="549275"/>
            </a:xfrm>
            <a:custGeom>
              <a:avLst/>
              <a:ahLst/>
              <a:rect l="0" t="0" r="r" b="b"/>
              <a:pathLst>
                <a:path w="134" h="238">
                  <a:moveTo>
                    <a:pt x="119" y="0"/>
                  </a:moveTo>
                  <a:cubicBezTo>
                    <a:pt x="119" y="0"/>
                    <a:pt x="22" y="34"/>
                    <a:pt x="0" y="213"/>
                  </a:cubicBezTo>
                  <a:cubicBezTo>
                    <a:pt x="0" y="213"/>
                    <a:pt x="28" y="236"/>
                    <a:pt x="68" y="238"/>
                  </a:cubicBezTo>
                  <a:cubicBezTo>
                    <a:pt x="68" y="238"/>
                    <a:pt x="84" y="189"/>
                    <a:pt x="102" y="183"/>
                  </a:cubicBezTo>
                  <a:cubicBezTo>
                    <a:pt x="134" y="2"/>
                    <a:pt x="134" y="2"/>
                    <a:pt x="134" y="2"/>
                  </a:cubicBezTo>
                  <a:lnTo>
                    <a:pt x="119" y="0"/>
                  </a:lnTo>
                </a:path>
              </a:pathLst>
            </a:custGeom>
            <a:solidFill>
              <a:srgbClr val="383735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8" name=""/>
            <p:cNvSpPr/>
            <p:nvPr/>
          </p:nvSpPr>
          <p:spPr>
            <a:xfrm rot="0">
              <a:off x="8258176" y="1649413"/>
              <a:ext cx="87313" cy="73025"/>
            </a:xfrm>
            <a:custGeom>
              <a:avLst/>
              <a:ahLst/>
              <a:rect l="0" t="0" r="r" b="b"/>
              <a:pathLst>
                <a:path w="55" h="46">
                  <a:moveTo>
                    <a:pt x="55" y="5"/>
                  </a:moveTo>
                  <a:lnTo>
                    <a:pt x="23" y="46"/>
                  </a:lnTo>
                  <a:lnTo>
                    <a:pt x="0" y="0"/>
                  </a:lnTo>
                  <a:lnTo>
                    <a:pt x="55" y="5"/>
                  </a:lnTo>
                </a:path>
              </a:pathLst>
            </a:custGeom>
            <a:solidFill>
              <a:srgbClr val="E2DCD9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19" name=""/>
            <p:cNvSpPr/>
            <p:nvPr/>
          </p:nvSpPr>
          <p:spPr>
            <a:xfrm rot="0">
              <a:off x="8110538" y="1624013"/>
              <a:ext cx="173038" cy="620713"/>
            </a:xfrm>
            <a:custGeom>
              <a:avLst/>
              <a:ahLst/>
              <a:rect l="0" t="0" r="r" b="b"/>
              <a:pathLst>
                <a:path w="75" h="269">
                  <a:moveTo>
                    <a:pt x="52" y="0"/>
                  </a:moveTo>
                  <a:cubicBezTo>
                    <a:pt x="52" y="0"/>
                    <a:pt x="0" y="62"/>
                    <a:pt x="6" y="259"/>
                  </a:cubicBezTo>
                  <a:cubicBezTo>
                    <a:pt x="6" y="259"/>
                    <a:pt x="24" y="269"/>
                    <a:pt x="50" y="264"/>
                  </a:cubicBezTo>
                  <a:cubicBezTo>
                    <a:pt x="50" y="264"/>
                    <a:pt x="57" y="102"/>
                    <a:pt x="75" y="0"/>
                  </a:cubicBezTo>
                  <a:lnTo>
                    <a:pt x="52" y="0"/>
                  </a:lnTo>
                </a:path>
              </a:pathLst>
            </a:custGeom>
            <a:solidFill>
              <a:srgbClr val="3F3E3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0" name=""/>
            <p:cNvSpPr/>
            <p:nvPr/>
          </p:nvSpPr>
          <p:spPr>
            <a:xfrm rot="0">
              <a:off x="8543926" y="2120901"/>
              <a:ext cx="298450" cy="284163"/>
            </a:xfrm>
            <a:custGeom>
              <a:avLst/>
              <a:ahLst/>
              <a:rect l="0" t="0" r="r" b="b"/>
              <a:pathLst>
                <a:path w="129" h="123">
                  <a:moveTo>
                    <a:pt x="81" y="0"/>
                  </a:moveTo>
                  <a:cubicBezTo>
                    <a:pt x="81" y="0"/>
                    <a:pt x="90" y="21"/>
                    <a:pt x="103" y="44"/>
                  </a:cubicBezTo>
                  <a:cubicBezTo>
                    <a:pt x="116" y="66"/>
                    <a:pt x="129" y="89"/>
                    <a:pt x="120" y="94"/>
                  </a:cubicBezTo>
                  <a:cubicBezTo>
                    <a:pt x="111" y="100"/>
                    <a:pt x="93" y="72"/>
                    <a:pt x="93" y="72"/>
                  </a:cubicBezTo>
                  <a:cubicBezTo>
                    <a:pt x="93" y="72"/>
                    <a:pt x="107" y="112"/>
                    <a:pt x="89" y="114"/>
                  </a:cubicBezTo>
                  <a:cubicBezTo>
                    <a:pt x="72" y="117"/>
                    <a:pt x="65" y="81"/>
                    <a:pt x="65" y="81"/>
                  </a:cubicBezTo>
                  <a:cubicBezTo>
                    <a:pt x="65" y="81"/>
                    <a:pt x="69" y="120"/>
                    <a:pt x="51" y="121"/>
                  </a:cubicBezTo>
                  <a:cubicBezTo>
                    <a:pt x="33" y="123"/>
                    <a:pt x="40" y="77"/>
                    <a:pt x="40" y="77"/>
                  </a:cubicBezTo>
                  <a:cubicBezTo>
                    <a:pt x="40" y="77"/>
                    <a:pt x="29" y="100"/>
                    <a:pt x="15" y="90"/>
                  </a:cubicBezTo>
                  <a:cubicBezTo>
                    <a:pt x="0" y="80"/>
                    <a:pt x="35" y="55"/>
                    <a:pt x="29" y="29"/>
                  </a:cubicBezTo>
                  <a:lnTo>
                    <a:pt x="81" y="0"/>
                  </a:lnTo>
                </a:path>
              </a:pathLst>
            </a:custGeom>
            <a:solidFill>
              <a:srgbClr val="F9DAB4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1" name=""/>
            <p:cNvSpPr/>
            <p:nvPr/>
          </p:nvSpPr>
          <p:spPr>
            <a:xfrm rot="0">
              <a:off x="8447088" y="1649413"/>
              <a:ext cx="311150" cy="549275"/>
            </a:xfrm>
            <a:custGeom>
              <a:avLst/>
              <a:ahLst/>
              <a:rect l="0" t="0" r="r" b="b"/>
              <a:pathLst>
                <a:path w="135" h="238">
                  <a:moveTo>
                    <a:pt x="16" y="0"/>
                  </a:moveTo>
                  <a:cubicBezTo>
                    <a:pt x="16" y="0"/>
                    <a:pt x="112" y="34"/>
                    <a:pt x="135" y="213"/>
                  </a:cubicBezTo>
                  <a:cubicBezTo>
                    <a:pt x="135" y="213"/>
                    <a:pt x="106" y="236"/>
                    <a:pt x="67" y="238"/>
                  </a:cubicBezTo>
                  <a:cubicBezTo>
                    <a:pt x="67" y="238"/>
                    <a:pt x="51" y="189"/>
                    <a:pt x="33" y="183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6" y="0"/>
                  </a:lnTo>
                </a:path>
              </a:pathLst>
            </a:custGeom>
            <a:solidFill>
              <a:srgbClr val="383735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2" name=""/>
            <p:cNvSpPr/>
            <p:nvPr/>
          </p:nvSpPr>
          <p:spPr>
            <a:xfrm rot="0">
              <a:off x="8353426" y="1649413"/>
              <a:ext cx="87313" cy="73025"/>
            </a:xfrm>
            <a:custGeom>
              <a:avLst/>
              <a:ahLst/>
              <a:rect l="0" t="0" r="r" b="b"/>
              <a:pathLst>
                <a:path w="55" h="46">
                  <a:moveTo>
                    <a:pt x="0" y="5"/>
                  </a:moveTo>
                  <a:lnTo>
                    <a:pt x="32" y="46"/>
                  </a:lnTo>
                  <a:lnTo>
                    <a:pt x="55" y="0"/>
                  </a:lnTo>
                  <a:lnTo>
                    <a:pt x="0" y="5"/>
                  </a:lnTo>
                </a:path>
              </a:pathLst>
            </a:custGeom>
            <a:solidFill>
              <a:srgbClr val="E2DCD9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3" name=""/>
            <p:cNvSpPr/>
            <p:nvPr/>
          </p:nvSpPr>
          <p:spPr>
            <a:xfrm rot="0">
              <a:off x="8415338" y="1624013"/>
              <a:ext cx="173038" cy="620713"/>
            </a:xfrm>
            <a:custGeom>
              <a:avLst/>
              <a:ahLst/>
              <a:rect l="0" t="0" r="r" b="b"/>
              <a:pathLst>
                <a:path w="75" h="269">
                  <a:moveTo>
                    <a:pt x="23" y="0"/>
                  </a:moveTo>
                  <a:cubicBezTo>
                    <a:pt x="23" y="0"/>
                    <a:pt x="75" y="62"/>
                    <a:pt x="68" y="259"/>
                  </a:cubicBezTo>
                  <a:cubicBezTo>
                    <a:pt x="68" y="259"/>
                    <a:pt x="51" y="269"/>
                    <a:pt x="25" y="264"/>
                  </a:cubicBezTo>
                  <a:cubicBezTo>
                    <a:pt x="25" y="264"/>
                    <a:pt x="18" y="102"/>
                    <a:pt x="0" y="0"/>
                  </a:cubicBezTo>
                  <a:lnTo>
                    <a:pt x="23" y="0"/>
                  </a:lnTo>
                </a:path>
              </a:pathLst>
            </a:custGeom>
            <a:solidFill>
              <a:srgbClr val="3F3E3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4" name=""/>
            <p:cNvSpPr/>
            <p:nvPr/>
          </p:nvSpPr>
          <p:spPr>
            <a:xfrm rot="0">
              <a:off x="7845426" y="485776"/>
              <a:ext cx="1009650" cy="687388"/>
            </a:xfrm>
            <a:custGeom>
              <a:avLst/>
              <a:ahLst/>
              <a:rect l="0" t="0" r="r" b="b"/>
              <a:pathLst>
                <a:path w="438" h="297">
                  <a:moveTo>
                    <a:pt x="14" y="295"/>
                  </a:moveTo>
                  <a:cubicBezTo>
                    <a:pt x="14" y="295"/>
                    <a:pt x="0" y="238"/>
                    <a:pt x="10" y="192"/>
                  </a:cubicBezTo>
                  <a:cubicBezTo>
                    <a:pt x="20" y="145"/>
                    <a:pt x="23" y="154"/>
                    <a:pt x="22" y="134"/>
                  </a:cubicBezTo>
                  <a:cubicBezTo>
                    <a:pt x="22" y="134"/>
                    <a:pt x="31" y="139"/>
                    <a:pt x="31" y="145"/>
                  </a:cubicBezTo>
                  <a:cubicBezTo>
                    <a:pt x="31" y="145"/>
                    <a:pt x="56" y="67"/>
                    <a:pt x="119" y="52"/>
                  </a:cubicBezTo>
                  <a:cubicBezTo>
                    <a:pt x="119" y="52"/>
                    <a:pt x="114" y="62"/>
                    <a:pt x="116" y="73"/>
                  </a:cubicBezTo>
                  <a:cubicBezTo>
                    <a:pt x="116" y="73"/>
                    <a:pt x="173" y="0"/>
                    <a:pt x="296" y="15"/>
                  </a:cubicBezTo>
                  <a:cubicBezTo>
                    <a:pt x="296" y="15"/>
                    <a:pt x="281" y="31"/>
                    <a:pt x="285" y="40"/>
                  </a:cubicBezTo>
                  <a:cubicBezTo>
                    <a:pt x="285" y="40"/>
                    <a:pt x="342" y="31"/>
                    <a:pt x="363" y="48"/>
                  </a:cubicBezTo>
                  <a:cubicBezTo>
                    <a:pt x="363" y="48"/>
                    <a:pt x="347" y="61"/>
                    <a:pt x="348" y="69"/>
                  </a:cubicBezTo>
                  <a:cubicBezTo>
                    <a:pt x="348" y="69"/>
                    <a:pt x="393" y="67"/>
                    <a:pt x="422" y="115"/>
                  </a:cubicBezTo>
                  <a:cubicBezTo>
                    <a:pt x="422" y="115"/>
                    <a:pt x="405" y="128"/>
                    <a:pt x="407" y="137"/>
                  </a:cubicBezTo>
                  <a:cubicBezTo>
                    <a:pt x="407" y="137"/>
                    <a:pt x="432" y="147"/>
                    <a:pt x="438" y="171"/>
                  </a:cubicBezTo>
                  <a:cubicBezTo>
                    <a:pt x="438" y="171"/>
                    <a:pt x="413" y="195"/>
                    <a:pt x="412" y="229"/>
                  </a:cubicBezTo>
                  <a:cubicBezTo>
                    <a:pt x="411" y="262"/>
                    <a:pt x="401" y="295"/>
                    <a:pt x="399" y="297"/>
                  </a:cubicBezTo>
                  <a:lnTo>
                    <a:pt x="14" y="295"/>
                  </a:lnTo>
                </a:path>
              </a:pathLst>
            </a:custGeom>
            <a:solidFill>
              <a:srgbClr val="4C453F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5" name=""/>
            <p:cNvSpPr/>
            <p:nvPr/>
          </p:nvSpPr>
          <p:spPr>
            <a:xfrm rot="0">
              <a:off x="8258176" y="779463"/>
              <a:ext cx="398463" cy="363538"/>
            </a:xfrm>
            <a:custGeom>
              <a:avLst/>
              <a:ahLst/>
              <a:rect l="0" t="0" r="r" b="b"/>
              <a:pathLst>
                <a:path w="173" h="157">
                  <a:moveTo>
                    <a:pt x="2" y="103"/>
                  </a:moveTo>
                  <a:cubicBezTo>
                    <a:pt x="2" y="103"/>
                    <a:pt x="0" y="14"/>
                    <a:pt x="70" y="0"/>
                  </a:cubicBezTo>
                  <a:cubicBezTo>
                    <a:pt x="70" y="0"/>
                    <a:pt x="53" y="29"/>
                    <a:pt x="56" y="36"/>
                  </a:cubicBezTo>
                  <a:cubicBezTo>
                    <a:pt x="56" y="36"/>
                    <a:pt x="84" y="4"/>
                    <a:pt x="131" y="19"/>
                  </a:cubicBezTo>
                  <a:cubicBezTo>
                    <a:pt x="131" y="19"/>
                    <a:pt x="110" y="24"/>
                    <a:pt x="108" y="35"/>
                  </a:cubicBezTo>
                  <a:cubicBezTo>
                    <a:pt x="108" y="35"/>
                    <a:pt x="169" y="26"/>
                    <a:pt x="173" y="109"/>
                  </a:cubicBezTo>
                  <a:cubicBezTo>
                    <a:pt x="173" y="109"/>
                    <a:pt x="51" y="157"/>
                    <a:pt x="2" y="103"/>
                  </a:cubicBezTo>
                </a:path>
              </a:pathLst>
            </a:custGeom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6" name=""/>
            <p:cNvSpPr/>
            <p:nvPr/>
          </p:nvSpPr>
          <p:spPr>
            <a:xfrm rot="0">
              <a:off x="7808913" y="1119188"/>
              <a:ext cx="149225" cy="223838"/>
            </a:xfrm>
            <a:custGeom>
              <a:avLst/>
              <a:ahLst/>
              <a:rect l="0" t="0" r="r" b="b"/>
              <a:pathLst>
                <a:path w="65" h="97">
                  <a:moveTo>
                    <a:pt x="65" y="21"/>
                  </a:moveTo>
                  <a:cubicBezTo>
                    <a:pt x="65" y="21"/>
                    <a:pt x="30" y="0"/>
                    <a:pt x="15" y="21"/>
                  </a:cubicBezTo>
                  <a:cubicBezTo>
                    <a:pt x="0" y="43"/>
                    <a:pt x="28" y="82"/>
                    <a:pt x="65" y="97"/>
                  </a:cubicBezTo>
                  <a:lnTo>
                    <a:pt x="65" y="21"/>
                  </a:lnTo>
                </a:path>
              </a:pathLst>
            </a:custGeom>
            <a:solidFill>
              <a:srgbClr val="F4D3B0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7" name=""/>
            <p:cNvSpPr/>
            <p:nvPr/>
          </p:nvSpPr>
          <p:spPr>
            <a:xfrm rot="0">
              <a:off x="8691563" y="1119188"/>
              <a:ext cx="150813" cy="223838"/>
            </a:xfrm>
            <a:custGeom>
              <a:avLst/>
              <a:ahLst/>
              <a:rect l="0" t="0" r="r" b="b"/>
              <a:pathLst>
                <a:path w="65" h="97">
                  <a:moveTo>
                    <a:pt x="0" y="21"/>
                  </a:moveTo>
                  <a:cubicBezTo>
                    <a:pt x="0" y="21"/>
                    <a:pt x="36" y="0"/>
                    <a:pt x="51" y="21"/>
                  </a:cubicBezTo>
                  <a:cubicBezTo>
                    <a:pt x="65" y="43"/>
                    <a:pt x="38" y="82"/>
                    <a:pt x="0" y="97"/>
                  </a:cubicBezTo>
                  <a:lnTo>
                    <a:pt x="0" y="21"/>
                  </a:lnTo>
                </a:path>
              </a:pathLst>
            </a:custGeom>
            <a:solidFill>
              <a:srgbClr val="F4D3B0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8" name=""/>
            <p:cNvSpPr/>
            <p:nvPr/>
          </p:nvSpPr>
          <p:spPr>
            <a:xfrm rot="0">
              <a:off x="7854951" y="890588"/>
              <a:ext cx="941388" cy="776288"/>
            </a:xfrm>
            <a:custGeom>
              <a:avLst/>
              <a:ahLst/>
              <a:rect l="0" t="0" r="r" b="b"/>
              <a:pathLst>
                <a:path w="408" h="336">
                  <a:moveTo>
                    <a:pt x="389" y="194"/>
                  </a:moveTo>
                  <a:cubicBezTo>
                    <a:pt x="379" y="175"/>
                    <a:pt x="371" y="170"/>
                    <a:pt x="371" y="118"/>
                  </a:cubicBezTo>
                  <a:cubicBezTo>
                    <a:pt x="371" y="66"/>
                    <a:pt x="346" y="44"/>
                    <a:pt x="346" y="44"/>
                  </a:cubicBezTo>
                  <a:cubicBezTo>
                    <a:pt x="287" y="0"/>
                    <a:pt x="204" y="61"/>
                    <a:pt x="204" y="61"/>
                  </a:cubicBezTo>
                  <a:cubicBezTo>
                    <a:pt x="204" y="61"/>
                    <a:pt x="121" y="0"/>
                    <a:pt x="62" y="44"/>
                  </a:cubicBezTo>
                  <a:cubicBezTo>
                    <a:pt x="62" y="44"/>
                    <a:pt x="37" y="66"/>
                    <a:pt x="37" y="118"/>
                  </a:cubicBezTo>
                  <a:cubicBezTo>
                    <a:pt x="37" y="170"/>
                    <a:pt x="29" y="175"/>
                    <a:pt x="19" y="194"/>
                  </a:cubicBezTo>
                  <a:cubicBezTo>
                    <a:pt x="10" y="214"/>
                    <a:pt x="0" y="336"/>
                    <a:pt x="204" y="336"/>
                  </a:cubicBezTo>
                  <a:cubicBezTo>
                    <a:pt x="408" y="336"/>
                    <a:pt x="399" y="214"/>
                    <a:pt x="389" y="194"/>
                  </a:cubicBezTo>
                </a:path>
              </a:pathLst>
            </a:custGeom>
            <a:solidFill>
              <a:srgbClr val="F9DAB4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29" name=""/>
            <p:cNvSpPr/>
            <p:nvPr/>
          </p:nvSpPr>
          <p:spPr>
            <a:xfrm rot="0">
              <a:off x="8066088" y="1236663"/>
              <a:ext cx="92075" cy="93663"/>
            </a:xfrm>
            <a:prstGeom prst="ellipse"/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1048730" name=""/>
            <p:cNvSpPr/>
            <p:nvPr/>
          </p:nvSpPr>
          <p:spPr>
            <a:xfrm rot="0">
              <a:off x="8085138" y="1241426"/>
              <a:ext cx="44450" cy="28575"/>
            </a:xfrm>
            <a:custGeom>
              <a:avLst/>
              <a:ahLst/>
              <a:rect l="0" t="0" r="r" b="b"/>
              <a:pathLst>
                <a:path w="19" h="12">
                  <a:moveTo>
                    <a:pt x="18" y="4"/>
                  </a:moveTo>
                  <a:cubicBezTo>
                    <a:pt x="19" y="7"/>
                    <a:pt x="15" y="10"/>
                    <a:pt x="10" y="11"/>
                  </a:cubicBezTo>
                  <a:cubicBezTo>
                    <a:pt x="5" y="12"/>
                    <a:pt x="1" y="11"/>
                    <a:pt x="0" y="8"/>
                  </a:cubicBezTo>
                  <a:cubicBezTo>
                    <a:pt x="0" y="5"/>
                    <a:pt x="3" y="2"/>
                    <a:pt x="8" y="1"/>
                  </a:cubicBezTo>
                  <a:cubicBezTo>
                    <a:pt x="13" y="0"/>
                    <a:pt x="18" y="2"/>
                    <a:pt x="18" y="4"/>
                  </a:cubicBezTo>
                </a:path>
              </a:pathLst>
            </a:custGeom>
            <a:solidFill>
              <a:srgbClr val="E8DFD9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31" name=""/>
            <p:cNvSpPr/>
            <p:nvPr/>
          </p:nvSpPr>
          <p:spPr>
            <a:xfrm rot="0">
              <a:off x="8023226" y="1123951"/>
              <a:ext cx="177800" cy="60325"/>
            </a:xfrm>
            <a:custGeom>
              <a:avLst/>
              <a:ahLst/>
              <a:rect l="0" t="0" r="r" b="b"/>
              <a:pathLst>
                <a:path w="112" h="38">
                  <a:moveTo>
                    <a:pt x="0" y="9"/>
                  </a:moveTo>
                  <a:lnTo>
                    <a:pt x="0" y="38"/>
                  </a:lnTo>
                  <a:lnTo>
                    <a:pt x="112" y="32"/>
                  </a:lnTo>
                  <a:lnTo>
                    <a:pt x="112" y="0"/>
                  </a:lnTo>
                  <a:lnTo>
                    <a:pt x="0" y="9"/>
                  </a:lnTo>
                </a:path>
              </a:pathLst>
            </a:custGeom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32" name=""/>
            <p:cNvSpPr/>
            <p:nvPr/>
          </p:nvSpPr>
          <p:spPr>
            <a:xfrm rot="0">
              <a:off x="8475663" y="1236663"/>
              <a:ext cx="93663" cy="93663"/>
            </a:xfrm>
            <a:prstGeom prst="ellipse"/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1048733" name=""/>
            <p:cNvSpPr/>
            <p:nvPr/>
          </p:nvSpPr>
          <p:spPr>
            <a:xfrm rot="0">
              <a:off x="8493126" y="1241426"/>
              <a:ext cx="44450" cy="28575"/>
            </a:xfrm>
            <a:custGeom>
              <a:avLst/>
              <a:ahLst/>
              <a:rect l="0" t="0" r="r" b="b"/>
              <a:pathLst>
                <a:path w="19" h="12">
                  <a:moveTo>
                    <a:pt x="19" y="4"/>
                  </a:moveTo>
                  <a:cubicBezTo>
                    <a:pt x="19" y="7"/>
                    <a:pt x="16" y="10"/>
                    <a:pt x="11" y="11"/>
                  </a:cubicBezTo>
                  <a:cubicBezTo>
                    <a:pt x="6" y="12"/>
                    <a:pt x="1" y="11"/>
                    <a:pt x="1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3" y="0"/>
                    <a:pt x="18" y="2"/>
                    <a:pt x="19" y="4"/>
                  </a:cubicBezTo>
                </a:path>
              </a:pathLst>
            </a:custGeom>
            <a:solidFill>
              <a:srgbClr val="E8DFD9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34" name=""/>
            <p:cNvSpPr/>
            <p:nvPr/>
          </p:nvSpPr>
          <p:spPr>
            <a:xfrm rot="0">
              <a:off x="8432801" y="1123951"/>
              <a:ext cx="180975" cy="60325"/>
            </a:xfrm>
            <a:custGeom>
              <a:avLst/>
              <a:ahLst/>
              <a:rect l="0" t="0" r="r" b="b"/>
              <a:pathLst>
                <a:path w="114" h="38">
                  <a:moveTo>
                    <a:pt x="114" y="9"/>
                  </a:moveTo>
                  <a:lnTo>
                    <a:pt x="114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4" y="9"/>
                  </a:lnTo>
                </a:path>
              </a:pathLst>
            </a:custGeom>
            <a:solidFill>
              <a:srgbClr val="3A332D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35" name=""/>
            <p:cNvSpPr/>
            <p:nvPr/>
          </p:nvSpPr>
          <p:spPr>
            <a:xfrm rot="0">
              <a:off x="8274051" y="1352551"/>
              <a:ext cx="122238" cy="69850"/>
            </a:xfrm>
            <a:custGeom>
              <a:avLst/>
              <a:ahLst/>
              <a:rect l="0" t="0" r="r" b="b"/>
              <a:pathLst>
                <a:path w="53" h="30">
                  <a:moveTo>
                    <a:pt x="0" y="30"/>
                  </a:moveTo>
                  <a:cubicBezTo>
                    <a:pt x="0" y="30"/>
                    <a:pt x="1" y="4"/>
                    <a:pt x="22" y="2"/>
                  </a:cubicBezTo>
                  <a:cubicBezTo>
                    <a:pt x="43" y="0"/>
                    <a:pt x="53" y="27"/>
                    <a:pt x="53" y="27"/>
                  </a:cubicBezTo>
                  <a:cubicBezTo>
                    <a:pt x="53" y="27"/>
                    <a:pt x="39" y="9"/>
                    <a:pt x="23" y="11"/>
                  </a:cubicBezTo>
                  <a:cubicBezTo>
                    <a:pt x="7" y="12"/>
                    <a:pt x="0" y="30"/>
                    <a:pt x="0" y="30"/>
                  </a:cubicBezTo>
                </a:path>
              </a:pathLst>
            </a:custGeom>
            <a:solidFill>
              <a:srgbClr val="EFC4A0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36" name=""/>
            <p:cNvSpPr/>
            <p:nvPr/>
          </p:nvSpPr>
          <p:spPr>
            <a:xfrm rot="0">
              <a:off x="8181976" y="1417638"/>
              <a:ext cx="369888" cy="192088"/>
            </a:xfrm>
            <a:custGeom>
              <a:avLst/>
              <a:ahLst/>
              <a:rect l="0" t="0" r="r" b="b"/>
              <a:pathLst>
                <a:path w="160" h="83">
                  <a:moveTo>
                    <a:pt x="0" y="32"/>
                  </a:moveTo>
                  <a:cubicBezTo>
                    <a:pt x="0" y="32"/>
                    <a:pt x="118" y="44"/>
                    <a:pt x="150" y="0"/>
                  </a:cubicBezTo>
                  <a:cubicBezTo>
                    <a:pt x="150" y="0"/>
                    <a:pt x="160" y="83"/>
                    <a:pt x="29" y="68"/>
                  </a:cubicBezTo>
                  <a:cubicBezTo>
                    <a:pt x="29" y="68"/>
                    <a:pt x="30" y="50"/>
                    <a:pt x="0" y="32"/>
                  </a:cubicBezTo>
                </a:path>
              </a:pathLst>
            </a:custGeom>
            <a:solidFill>
              <a:srgbClr val="492020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  <p:sp>
          <p:nvSpPr>
            <p:cNvPr id="1048737" name=""/>
            <p:cNvSpPr/>
            <p:nvPr/>
          </p:nvSpPr>
          <p:spPr>
            <a:xfrm rot="0">
              <a:off x="8280401" y="1522413"/>
              <a:ext cx="185738" cy="61913"/>
            </a:xfrm>
            <a:custGeom>
              <a:avLst/>
              <a:ahLst/>
              <a:rect l="0" t="0" r="r" b="b"/>
              <a:pathLst>
                <a:path w="80" h="27">
                  <a:moveTo>
                    <a:pt x="80" y="10"/>
                  </a:moveTo>
                  <a:cubicBezTo>
                    <a:pt x="63" y="1"/>
                    <a:pt x="47" y="0"/>
                    <a:pt x="27" y="1"/>
                  </a:cubicBezTo>
                  <a:cubicBezTo>
                    <a:pt x="3" y="2"/>
                    <a:pt x="0" y="13"/>
                    <a:pt x="1" y="24"/>
                  </a:cubicBezTo>
                  <a:cubicBezTo>
                    <a:pt x="40" y="27"/>
                    <a:pt x="64" y="20"/>
                    <a:pt x="80" y="10"/>
                  </a:cubicBezTo>
                </a:path>
              </a:pathLst>
            </a:custGeom>
            <a:solidFill>
              <a:srgbClr val="C65044"/>
            </a:solidFill>
            <a:ln>
              <a:noFill/>
            </a:ln>
          </p:spPr>
          <p:txBody>
            <a:bodyPr anchor="t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endParaRPr altLang="en-US" lang="zh-CN"/>
            </a:p>
          </p:txBody>
        </p:sp>
      </p:grpSp>
      <p:sp>
        <p:nvSpPr>
          <p:cNvPr id="1048738" name=""/>
          <p:cNvSpPr txBox="1"/>
          <p:nvPr/>
        </p:nvSpPr>
        <p:spPr>
          <a:xfrm rot="0">
            <a:off x="1306512" y="374650"/>
            <a:ext cx="3275012" cy="15392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r>
              <a:rPr altLang="en-US" b="1" sz="32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خ</a:t>
            </a:r>
            <a:r>
              <a:rPr altLang="en-US" b="1" sz="32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ط</a:t>
            </a:r>
            <a:r>
              <a:rPr altLang="en-US" b="1" sz="32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و</a:t>
            </a:r>
            <a:r>
              <a:rPr altLang="en-US" b="1" sz="32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ات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ت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ص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ميم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و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ب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ن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ء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ب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ر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م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ج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ت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ر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بية</a:t>
            </a:r>
            <a:r>
              <a:rPr altLang="en-US" b="1" sz="32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الرياضية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altLang="en-US"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6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47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48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49" name=""/>
          <p:cNvSpPr/>
          <p:nvPr/>
        </p:nvSpPr>
        <p:spPr>
          <a:xfrm rot="2672520">
            <a:off x="352425" y="411162"/>
            <a:ext cx="390525" cy="390525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50" name=""/>
          <p:cNvSpPr/>
          <p:nvPr/>
        </p:nvSpPr>
        <p:spPr>
          <a:xfrm rot="2672520">
            <a:off x="682625" y="411162"/>
            <a:ext cx="390525" cy="39052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cxnSp>
        <p:nvCxnSpPr>
          <p:cNvPr id="3145742" name=""/>
          <p:cNvCxnSpPr>
            <a:cxnSpLocks/>
          </p:cNvCxnSpPr>
          <p:nvPr/>
        </p:nvCxnSpPr>
        <p:spPr>
          <a:xfrm rot="0">
            <a:off x="1653449" y="4450396"/>
            <a:ext cx="8374062" cy="0"/>
          </a:xfrm>
          <a:prstGeom prst="line"/>
          <a:noFill/>
          <a:ln w="6350" cap="flat" cmpd="sng">
            <a:solidFill>
              <a:srgbClr val="808080">
                <a:alpha val="100000"/>
              </a:srgbClr>
            </a:solidFill>
            <a:prstDash val="solid"/>
            <a:miter/>
          </a:ln>
        </p:spPr>
      </p:cxnSp>
      <p:sp>
        <p:nvSpPr>
          <p:cNvPr id="1048755" name=""/>
          <p:cNvSpPr/>
          <p:nvPr/>
        </p:nvSpPr>
        <p:spPr>
          <a:xfrm rot="0">
            <a:off x="2403475" y="3460750"/>
            <a:ext cx="176212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56" name=""/>
          <p:cNvSpPr/>
          <p:nvPr/>
        </p:nvSpPr>
        <p:spPr>
          <a:xfrm rot="0">
            <a:off x="3040062" y="3460750"/>
            <a:ext cx="176212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57" name=""/>
          <p:cNvSpPr/>
          <p:nvPr/>
        </p:nvSpPr>
        <p:spPr>
          <a:xfrm rot="0">
            <a:off x="3676650" y="3460750"/>
            <a:ext cx="177800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58" name=""/>
          <p:cNvSpPr/>
          <p:nvPr/>
        </p:nvSpPr>
        <p:spPr>
          <a:xfrm rot="0">
            <a:off x="4313237" y="3460750"/>
            <a:ext cx="177800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59" name=""/>
          <p:cNvSpPr/>
          <p:nvPr/>
        </p:nvSpPr>
        <p:spPr>
          <a:xfrm rot="0">
            <a:off x="4949825" y="3460750"/>
            <a:ext cx="177800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0" name=""/>
          <p:cNvSpPr/>
          <p:nvPr/>
        </p:nvSpPr>
        <p:spPr>
          <a:xfrm rot="0">
            <a:off x="5588000" y="3460750"/>
            <a:ext cx="176212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1" name=""/>
          <p:cNvSpPr/>
          <p:nvPr/>
        </p:nvSpPr>
        <p:spPr>
          <a:xfrm rot="0">
            <a:off x="7497762" y="3460750"/>
            <a:ext cx="177800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2" name=""/>
          <p:cNvSpPr/>
          <p:nvPr/>
        </p:nvSpPr>
        <p:spPr>
          <a:xfrm rot="0">
            <a:off x="8134350" y="3460750"/>
            <a:ext cx="177800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3" name=""/>
          <p:cNvSpPr/>
          <p:nvPr/>
        </p:nvSpPr>
        <p:spPr>
          <a:xfrm rot="0">
            <a:off x="6224587" y="3460750"/>
            <a:ext cx="176212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4" name=""/>
          <p:cNvSpPr/>
          <p:nvPr/>
        </p:nvSpPr>
        <p:spPr>
          <a:xfrm rot="0">
            <a:off x="6861175" y="3460750"/>
            <a:ext cx="176212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5" name=""/>
          <p:cNvSpPr/>
          <p:nvPr/>
        </p:nvSpPr>
        <p:spPr>
          <a:xfrm rot="0">
            <a:off x="8770938" y="3460750"/>
            <a:ext cx="177800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66" name=""/>
          <p:cNvSpPr/>
          <p:nvPr/>
        </p:nvSpPr>
        <p:spPr>
          <a:xfrm rot="0">
            <a:off x="9409112" y="3460750"/>
            <a:ext cx="176212" cy="177800"/>
          </a:xfrm>
          <a:prstGeom prst="diamond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110537" y="1393825"/>
            <a:ext cx="268287" cy="617537"/>
          </a:xfrm>
          <a:prstGeom prst="rect"/>
          <a:noFill/>
          <a:ln>
            <a:noFill/>
          </a:ln>
        </p:spPr>
      </p:pic>
      <p:sp>
        <p:nvSpPr>
          <p:cNvPr id="1048786" name=""/>
          <p:cNvSpPr txBox="1"/>
          <p:nvPr/>
        </p:nvSpPr>
        <p:spPr>
          <a:xfrm rot="0">
            <a:off x="1306512" y="374650"/>
            <a:ext cx="3275012" cy="8153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r>
              <a:rPr altLang="en-US" b="1" sz="4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4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4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خ</a:t>
            </a:r>
            <a:r>
              <a:rPr altLang="en-US" b="1" sz="4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ط</a:t>
            </a:r>
            <a:r>
              <a:rPr altLang="en-US" b="1" sz="4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ة</a:t>
            </a:r>
            <a:r>
              <a:rPr altLang="en-US" b="1" sz="24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altLang="en-US" lang="zh-CN">
              <a:solidFill>
                <a:srgbClr val="3399FF"/>
              </a:solidFill>
            </a:endParaRPr>
          </a:p>
        </p:txBody>
      </p:sp>
      <p:sp>
        <p:nvSpPr>
          <p:cNvPr id="1049194" name=""/>
          <p:cNvSpPr txBox="1"/>
          <p:nvPr/>
        </p:nvSpPr>
        <p:spPr>
          <a:xfrm>
            <a:off x="1840480" y="2062477"/>
            <a:ext cx="8673969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مجموعة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إ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95" name=""/>
          <p:cNvSpPr txBox="1"/>
          <p:nvPr/>
        </p:nvSpPr>
        <p:spPr>
          <a:xfrm>
            <a:off x="6949281" y="2761613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ة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96" name=""/>
          <p:cNvSpPr txBox="1"/>
          <p:nvPr/>
        </p:nvSpPr>
        <p:spPr>
          <a:xfrm>
            <a:off x="1306512" y="276161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97" name=""/>
          <p:cNvSpPr txBox="1"/>
          <p:nvPr/>
        </p:nvSpPr>
        <p:spPr>
          <a:xfrm>
            <a:off x="7585324" y="4022404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التخطيط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98" name=""/>
          <p:cNvSpPr txBox="1"/>
          <p:nvPr/>
        </p:nvSpPr>
        <p:spPr>
          <a:xfrm>
            <a:off x="1854450" y="4022404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ط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99" name=""/>
          <p:cNvSpPr txBox="1"/>
          <p:nvPr/>
        </p:nvSpPr>
        <p:spPr>
          <a:xfrm>
            <a:off x="3497762" y="5398927"/>
            <a:ext cx="4000000" cy="929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يط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الرياضية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604962" y="1592262"/>
            <a:ext cx="3640137" cy="3535362"/>
          </a:xfrm>
          <a:prstGeom prst="rect"/>
          <a:noFill/>
          <a:ln>
            <a:noFill/>
          </a:ln>
        </p:spPr>
      </p:pic>
      <p:sp>
        <p:nvSpPr>
          <p:cNvPr id="1048596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97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98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38" name=""/>
          <p:cNvGrpSpPr/>
          <p:nvPr/>
        </p:nvGrpSpPr>
        <p:grpSpPr>
          <a:xfrm rot="0">
            <a:off x="1581150" y="1096962"/>
            <a:ext cx="3873500" cy="4586287"/>
            <a:chOff x="1581912" y="1069848"/>
            <a:chExt cx="3872951" cy="4585448"/>
          </a:xfrm>
        </p:grpSpPr>
        <p:cxnSp>
          <p:nvCxnSpPr>
            <p:cNvPr id="3145731" name=""/>
            <p:cNvCxnSpPr>
              <a:cxnSpLocks/>
            </p:cNvCxnSpPr>
            <p:nvPr/>
          </p:nvCxnSpPr>
          <p:spPr>
            <a:xfrm rot="0" flipH="1" flipV="1">
              <a:off x="3127248" y="1069848"/>
              <a:ext cx="786384" cy="786384"/>
            </a:xfrm>
            <a:prstGeom prst="line"/>
            <a:noFill/>
            <a:ln w="6350" cap="flat" cmpd="sng">
              <a:solidFill>
                <a:srgbClr val="404040">
                  <a:alpha val="100000"/>
                </a:srgbClr>
              </a:solidFill>
              <a:prstDash val="solid"/>
              <a:miter/>
            </a:ln>
          </p:spPr>
        </p:cxnSp>
        <p:cxnSp>
          <p:nvCxnSpPr>
            <p:cNvPr id="3145732" name=""/>
            <p:cNvCxnSpPr>
              <a:cxnSpLocks/>
            </p:cNvCxnSpPr>
            <p:nvPr/>
          </p:nvCxnSpPr>
          <p:spPr>
            <a:xfrm rot="0" flipV="1">
              <a:off x="1581912" y="1383982"/>
              <a:ext cx="1862138" cy="1862138"/>
            </a:xfrm>
            <a:prstGeom prst="line"/>
            <a:noFill/>
            <a:ln w="6350" cap="flat" cmpd="sng">
              <a:solidFill>
                <a:srgbClr val="404040">
                  <a:alpha val="100000"/>
                </a:srgbClr>
              </a:solidFill>
              <a:prstDash val="solid"/>
              <a:miter/>
            </a:ln>
          </p:spPr>
        </p:cxnSp>
        <p:cxnSp>
          <p:nvCxnSpPr>
            <p:cNvPr id="3145733" name=""/>
            <p:cNvCxnSpPr>
              <a:cxnSpLocks/>
            </p:cNvCxnSpPr>
            <p:nvPr/>
          </p:nvCxnSpPr>
          <p:spPr>
            <a:xfrm rot="0" flipV="1">
              <a:off x="2889504" y="3128618"/>
              <a:ext cx="2565359" cy="2526678"/>
            </a:xfrm>
            <a:prstGeom prst="line"/>
            <a:noFill/>
            <a:ln w="6350" cap="flat" cmpd="sng">
              <a:solidFill>
                <a:srgbClr val="404040">
                  <a:alpha val="100000"/>
                </a:srgbClr>
              </a:solidFill>
              <a:prstDash val="solid"/>
              <a:miter/>
            </a:ln>
          </p:spPr>
        </p:cxnSp>
      </p:grpSp>
      <p:sp>
        <p:nvSpPr>
          <p:cNvPr id="1048599" name=""/>
          <p:cNvSpPr/>
          <p:nvPr/>
        </p:nvSpPr>
        <p:spPr>
          <a:xfrm rot="2678775">
            <a:off x="2654300" y="1195387"/>
            <a:ext cx="469900" cy="469900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0" name=""/>
          <p:cNvSpPr/>
          <p:nvPr/>
        </p:nvSpPr>
        <p:spPr>
          <a:xfrm rot="2678775">
            <a:off x="4502150" y="2533650"/>
            <a:ext cx="730250" cy="73025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1" name=""/>
          <p:cNvSpPr/>
          <p:nvPr/>
        </p:nvSpPr>
        <p:spPr>
          <a:xfrm rot="2678775">
            <a:off x="1527175" y="3979862"/>
            <a:ext cx="393700" cy="39370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2" name=""/>
          <p:cNvSpPr/>
          <p:nvPr/>
        </p:nvSpPr>
        <p:spPr>
          <a:xfrm rot="2678775">
            <a:off x="2925762" y="2306637"/>
            <a:ext cx="393700" cy="39370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3" name=""/>
          <p:cNvSpPr/>
          <p:nvPr/>
        </p:nvSpPr>
        <p:spPr>
          <a:xfrm rot="2678775">
            <a:off x="411162" y="1131887"/>
            <a:ext cx="719137" cy="717550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4" name=""/>
          <p:cNvSpPr/>
          <p:nvPr/>
        </p:nvSpPr>
        <p:spPr>
          <a:xfrm rot="2678775">
            <a:off x="3779837" y="5367337"/>
            <a:ext cx="514350" cy="51435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5" name=""/>
          <p:cNvSpPr/>
          <p:nvPr/>
        </p:nvSpPr>
        <p:spPr>
          <a:xfrm rot="2678775">
            <a:off x="4849812" y="777875"/>
            <a:ext cx="1397000" cy="1397000"/>
          </a:xfrm>
          <a:prstGeom prst="rect"/>
          <a:solidFill>
            <a:srgbClr val="72C8D5">
              <a:alpha val="34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06" name=""/>
          <p:cNvSpPr/>
          <p:nvPr/>
        </p:nvSpPr>
        <p:spPr>
          <a:xfrm rot="2678775">
            <a:off x="4729162" y="736600"/>
            <a:ext cx="601662" cy="601662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42" name=""/>
          <p:cNvGrpSpPr/>
          <p:nvPr/>
        </p:nvGrpSpPr>
        <p:grpSpPr>
          <a:xfrm rot="0">
            <a:off x="4932362" y="4276365"/>
            <a:ext cx="5139806" cy="651233"/>
            <a:chOff x="6361759" y="2763621"/>
            <a:chExt cx="5139728" cy="651396"/>
          </a:xfrm>
        </p:grpSpPr>
        <p:sp>
          <p:nvSpPr>
            <p:cNvPr id="1048612" name=""/>
            <p:cNvSpPr txBox="1"/>
            <p:nvPr/>
          </p:nvSpPr>
          <p:spPr>
            <a:xfrm rot="0">
              <a:off x="7287768" y="2858486"/>
              <a:ext cx="3712464" cy="460490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  <a:r>
                <a:rPr altLang="zh-CN" b="1" sz="24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altLang="en-US" b="1" sz="2400" lang="zh-CN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 .Add your title</a:t>
              </a:r>
            </a:p>
          </p:txBody>
        </p:sp>
      </p:grpSp>
      <p:sp>
        <p:nvSpPr>
          <p:cNvPr id="1049204" name=""/>
          <p:cNvSpPr txBox="1"/>
          <p:nvPr/>
        </p:nvSpPr>
        <p:spPr>
          <a:xfrm>
            <a:off x="4096000" y="3219450"/>
            <a:ext cx="6236550" cy="891541"/>
          </a:xfrm>
          <a:prstGeom prst="rect"/>
        </p:spPr>
        <p:txBody>
          <a:bodyPr rtlCol="0" wrap="square">
            <a:spAutoFit/>
          </a:bodyPr>
          <a:p>
            <a:r>
              <a:rPr sz="5400" lang="en-US">
                <a:solidFill>
                  <a:srgbClr val="3399FF"/>
                </a:solidFill>
              </a:rPr>
              <a:t>أ</a:t>
            </a:r>
            <a:r>
              <a:rPr sz="5400" lang="en-US">
                <a:solidFill>
                  <a:srgbClr val="3399FF"/>
                </a:solidFill>
              </a:rPr>
              <a:t>.</a:t>
            </a:r>
            <a:r>
              <a:rPr sz="5400" lang="en-US">
                <a:solidFill>
                  <a:srgbClr val="3399FF"/>
                </a:solidFill>
              </a:rPr>
              <a:t>د</a:t>
            </a:r>
            <a:r>
              <a:rPr sz="5400" lang="en-US">
                <a:solidFill>
                  <a:srgbClr val="3399FF"/>
                </a:solidFill>
              </a:rPr>
              <a:t>/</a:t>
            </a:r>
            <a:r>
              <a:rPr sz="5400" lang="en-US">
                <a:solidFill>
                  <a:srgbClr val="3399FF"/>
                </a:solidFill>
              </a:rPr>
              <a:t>ر</a:t>
            </a:r>
            <a:r>
              <a:rPr sz="5400" lang="en-US">
                <a:solidFill>
                  <a:srgbClr val="3399FF"/>
                </a:solidFill>
              </a:rPr>
              <a:t>ض</a:t>
            </a:r>
            <a:r>
              <a:rPr sz="5400" lang="en-US">
                <a:solidFill>
                  <a:srgbClr val="3399FF"/>
                </a:solidFill>
              </a:rPr>
              <a:t>ا</a:t>
            </a:r>
            <a:r>
              <a:rPr sz="5400" lang="en-US">
                <a:solidFill>
                  <a:srgbClr val="3399FF"/>
                </a:solidFill>
              </a:rPr>
              <a:t> </a:t>
            </a:r>
            <a:r>
              <a:rPr sz="5400" lang="en-US">
                <a:solidFill>
                  <a:srgbClr val="3399FF"/>
                </a:solidFill>
              </a:rPr>
              <a:t>م</a:t>
            </a:r>
            <a:r>
              <a:rPr sz="5400" lang="en-US">
                <a:solidFill>
                  <a:srgbClr val="3399FF"/>
                </a:solidFill>
              </a:rPr>
              <a:t>ص</a:t>
            </a:r>
            <a:r>
              <a:rPr sz="5400" lang="en-US">
                <a:solidFill>
                  <a:srgbClr val="3399FF"/>
                </a:solidFill>
              </a:rPr>
              <a:t>طفى</a:t>
            </a:r>
            <a:r>
              <a:rPr sz="5400" lang="en-US">
                <a:solidFill>
                  <a:srgbClr val="3399FF"/>
                </a:solidFill>
              </a:rPr>
              <a:t> هلال</a:t>
            </a:r>
            <a:endParaRPr sz="5400" lang="en-US">
              <a:solidFill>
                <a:srgbClr val="3399FF"/>
              </a:solidFill>
            </a:endParaRPr>
          </a:p>
        </p:txBody>
      </p:sp>
      <p:sp>
        <p:nvSpPr>
          <p:cNvPr id="1049205" name=""/>
          <p:cNvSpPr txBox="1"/>
          <p:nvPr/>
        </p:nvSpPr>
        <p:spPr>
          <a:xfrm>
            <a:off x="5029993" y="1507330"/>
            <a:ext cx="4000000" cy="891539"/>
          </a:xfrm>
          <a:prstGeom prst="rect"/>
        </p:spPr>
        <p:txBody>
          <a:bodyPr rtlCol="0" wrap="square">
            <a:spAutoFit/>
          </a:bodyPr>
          <a:p>
            <a:r>
              <a:rPr sz="5400" lang="en-US">
                <a:solidFill>
                  <a:srgbClr val="3399FF"/>
                </a:solidFill>
              </a:rPr>
              <a:t>إ</a:t>
            </a:r>
            <a:r>
              <a:rPr sz="5400" lang="en-US">
                <a:solidFill>
                  <a:srgbClr val="3399FF"/>
                </a:solidFill>
              </a:rPr>
              <a:t>ع</a:t>
            </a:r>
            <a:r>
              <a:rPr sz="5400" lang="en-US">
                <a:solidFill>
                  <a:srgbClr val="3399FF"/>
                </a:solidFill>
              </a:rPr>
              <a:t>د</a:t>
            </a:r>
            <a:r>
              <a:rPr sz="5400" lang="en-US">
                <a:solidFill>
                  <a:srgbClr val="3399FF"/>
                </a:solidFill>
              </a:rPr>
              <a:t>ا</a:t>
            </a:r>
            <a:r>
              <a:rPr sz="5400" lang="en-US">
                <a:solidFill>
                  <a:srgbClr val="3399FF"/>
                </a:solidFill>
              </a:rPr>
              <a:t>د</a:t>
            </a:r>
            <a:r>
              <a:rPr sz="5400" lang="en-US">
                <a:solidFill>
                  <a:srgbClr val="3399FF"/>
                </a:solidFill>
              </a:rPr>
              <a:t> </a:t>
            </a:r>
            <a:endParaRPr sz="5400" lang="en-US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3" name=""/>
          <p:cNvSpPr/>
          <p:nvPr/>
        </p:nvSpPr>
        <p:spPr>
          <a:xfrm rot="2735962">
            <a:off x="4885531" y="2210593"/>
            <a:ext cx="2455862" cy="245745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4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5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6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7" name=""/>
          <p:cNvSpPr/>
          <p:nvPr/>
        </p:nvSpPr>
        <p:spPr>
          <a:xfrm rot="2678775">
            <a:off x="2905125" y="2197100"/>
            <a:ext cx="469900" cy="471487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8" name=""/>
          <p:cNvSpPr/>
          <p:nvPr/>
        </p:nvSpPr>
        <p:spPr>
          <a:xfrm rot="2678775">
            <a:off x="7750175" y="2487612"/>
            <a:ext cx="331787" cy="331787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9" name=""/>
          <p:cNvSpPr/>
          <p:nvPr/>
        </p:nvSpPr>
        <p:spPr>
          <a:xfrm rot="2678775">
            <a:off x="3632200" y="3473450"/>
            <a:ext cx="393700" cy="392112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0" name=""/>
          <p:cNvSpPr/>
          <p:nvPr/>
        </p:nvSpPr>
        <p:spPr>
          <a:xfrm rot="2678775">
            <a:off x="5676900" y="2232025"/>
            <a:ext cx="393700" cy="393700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1" name=""/>
          <p:cNvSpPr/>
          <p:nvPr/>
        </p:nvSpPr>
        <p:spPr>
          <a:xfrm rot="2678775">
            <a:off x="7229475" y="1231900"/>
            <a:ext cx="717550" cy="719137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2" name=""/>
          <p:cNvSpPr/>
          <p:nvPr/>
        </p:nvSpPr>
        <p:spPr>
          <a:xfrm rot="2678775">
            <a:off x="3009900" y="5372100"/>
            <a:ext cx="512762" cy="512762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3" name=""/>
          <p:cNvSpPr/>
          <p:nvPr/>
        </p:nvSpPr>
        <p:spPr>
          <a:xfrm rot="2678775">
            <a:off x="9132888" y="3998912"/>
            <a:ext cx="1397000" cy="1397000"/>
          </a:xfrm>
          <a:prstGeom prst="rect"/>
          <a:solidFill>
            <a:srgbClr val="72C8D5">
              <a:alpha val="34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4" name=""/>
          <p:cNvSpPr/>
          <p:nvPr/>
        </p:nvSpPr>
        <p:spPr>
          <a:xfrm rot="2678775">
            <a:off x="10215562" y="3971925"/>
            <a:ext cx="601662" cy="601662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5" name=""/>
          <p:cNvSpPr/>
          <p:nvPr/>
        </p:nvSpPr>
        <p:spPr>
          <a:xfrm rot="2678775">
            <a:off x="4435475" y="4784725"/>
            <a:ext cx="512762" cy="512762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6" name=""/>
          <p:cNvSpPr/>
          <p:nvPr/>
        </p:nvSpPr>
        <p:spPr>
          <a:xfrm rot="2678775">
            <a:off x="7405687" y="4562475"/>
            <a:ext cx="436562" cy="436562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45" name=""/>
          <p:cNvGrpSpPr/>
          <p:nvPr/>
        </p:nvGrpSpPr>
        <p:grpSpPr>
          <a:xfrm rot="0">
            <a:off x="6011460" y="2137046"/>
            <a:ext cx="3324320" cy="1346199"/>
            <a:chOff x="5135417" y="2525086"/>
            <a:chExt cx="3324289" cy="1346510"/>
          </a:xfrm>
        </p:grpSpPr>
        <p:sp>
          <p:nvSpPr>
            <p:cNvPr id="1048627" name=""/>
            <p:cNvSpPr txBox="1"/>
            <p:nvPr/>
          </p:nvSpPr>
          <p:spPr>
            <a:xfrm rot="0">
              <a:off x="5594993" y="2525086"/>
              <a:ext cx="1037406" cy="35822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</a:p>
          </p:txBody>
        </p:sp>
        <p:cxnSp>
          <p:nvCxnSpPr>
            <p:cNvPr id="3145737" name=""/>
            <p:cNvCxnSpPr>
              <a:cxnSpLocks/>
            </p:cNvCxnSpPr>
            <p:nvPr/>
          </p:nvCxnSpPr>
          <p:spPr>
            <a:xfrm rot="0">
              <a:off x="5276088" y="3446212"/>
              <a:ext cx="3183618" cy="57070"/>
            </a:xfrm>
            <a:prstGeom prst="line"/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</p:cxnSp>
        <p:sp>
          <p:nvSpPr>
            <p:cNvPr id="1048628" name=""/>
            <p:cNvSpPr txBox="1"/>
            <p:nvPr/>
          </p:nvSpPr>
          <p:spPr>
            <a:xfrm rot="0">
              <a:off x="5135417" y="3503349"/>
              <a:ext cx="2146280" cy="368247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/>
            </a:p>
          </p:txBody>
        </p:sp>
      </p:grpSp>
      <p:sp>
        <p:nvSpPr>
          <p:cNvPr id="1049162" name=""/>
          <p:cNvSpPr txBox="1"/>
          <p:nvPr/>
        </p:nvSpPr>
        <p:spPr>
          <a:xfrm>
            <a:off x="4106874" y="828259"/>
            <a:ext cx="5001852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63" name=""/>
          <p:cNvSpPr txBox="1"/>
          <p:nvPr/>
        </p:nvSpPr>
        <p:spPr>
          <a:xfrm>
            <a:off x="3784538" y="1702299"/>
            <a:ext cx="6093688" cy="30251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تحديد </a:t>
            </a:r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س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ة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س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س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ئ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التعلم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تقويم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البرنامج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ك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إ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س</a:t>
            </a:r>
            <a:r>
              <a:rPr sz="2800" lang="en-US">
                <a:solidFill>
                  <a:srgbClr val="000000"/>
                </a:solidFill>
              </a:rPr>
              <a:t>ة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4" name=""/>
          <p:cNvSpPr txBox="1"/>
          <p:nvPr/>
        </p:nvSpPr>
        <p:spPr>
          <a:xfrm>
            <a:off x="5783707" y="743760"/>
            <a:ext cx="4000000" cy="1158241"/>
          </a:xfrm>
          <a:prstGeom prst="rect"/>
        </p:spPr>
        <p:txBody>
          <a:bodyPr rtlCol="0" wrap="square">
            <a:spAutoFit/>
          </a:bodyPr>
          <a:p>
            <a:r>
              <a:rPr sz="3600" lang="en-US">
                <a:solidFill>
                  <a:srgbClr val="3399FF"/>
                </a:solidFill>
              </a:rPr>
              <a:t>م</a:t>
            </a:r>
            <a:r>
              <a:rPr sz="3600" lang="en-US">
                <a:solidFill>
                  <a:srgbClr val="3399FF"/>
                </a:solidFill>
              </a:rPr>
              <a:t>ك</a:t>
            </a:r>
            <a:r>
              <a:rPr sz="3600" lang="en-US">
                <a:solidFill>
                  <a:srgbClr val="3399FF"/>
                </a:solidFill>
              </a:rPr>
              <a:t>و</a:t>
            </a:r>
            <a:r>
              <a:rPr sz="3600" lang="en-US">
                <a:solidFill>
                  <a:srgbClr val="3399FF"/>
                </a:solidFill>
              </a:rPr>
              <a:t>ن</a:t>
            </a:r>
            <a:r>
              <a:rPr sz="3600" lang="en-US">
                <a:solidFill>
                  <a:srgbClr val="3399FF"/>
                </a:solidFill>
              </a:rPr>
              <a:t>ا</a:t>
            </a:r>
            <a:r>
              <a:rPr sz="3600" lang="en-US">
                <a:solidFill>
                  <a:srgbClr val="3399FF"/>
                </a:solidFill>
              </a:rPr>
              <a:t>ت</a:t>
            </a:r>
            <a:r>
              <a:rPr sz="3600" lang="en-US">
                <a:solidFill>
                  <a:srgbClr val="3399FF"/>
                </a:solidFill>
              </a:rPr>
              <a:t> </a:t>
            </a:r>
            <a:r>
              <a:rPr sz="3600" lang="en-US">
                <a:solidFill>
                  <a:srgbClr val="3399FF"/>
                </a:solidFill>
              </a:rPr>
              <a:t>ب</a:t>
            </a:r>
            <a:r>
              <a:rPr sz="3600" lang="en-US">
                <a:solidFill>
                  <a:srgbClr val="3399FF"/>
                </a:solidFill>
              </a:rPr>
              <a:t>ر</a:t>
            </a:r>
            <a:r>
              <a:rPr sz="3600" lang="en-US">
                <a:solidFill>
                  <a:srgbClr val="3399FF"/>
                </a:solidFill>
              </a:rPr>
              <a:t>ن</a:t>
            </a:r>
            <a:r>
              <a:rPr sz="3600" lang="en-US">
                <a:solidFill>
                  <a:srgbClr val="3399FF"/>
                </a:solidFill>
              </a:rPr>
              <a:t>ا</a:t>
            </a:r>
            <a:r>
              <a:rPr sz="3600" lang="en-US">
                <a:solidFill>
                  <a:srgbClr val="3399FF"/>
                </a:solidFill>
              </a:rPr>
              <a:t>م</a:t>
            </a:r>
            <a:r>
              <a:rPr sz="3600" lang="en-US">
                <a:solidFill>
                  <a:srgbClr val="3399FF"/>
                </a:solidFill>
              </a:rPr>
              <a:t>ج</a:t>
            </a:r>
            <a:r>
              <a:rPr sz="3600" lang="en-US">
                <a:solidFill>
                  <a:srgbClr val="3399FF"/>
                </a:solidFill>
              </a:rPr>
              <a:t> </a:t>
            </a:r>
            <a:r>
              <a:rPr sz="3600" lang="en-US">
                <a:solidFill>
                  <a:srgbClr val="3399FF"/>
                </a:solidFill>
              </a:rPr>
              <a:t>ا</a:t>
            </a:r>
            <a:r>
              <a:rPr sz="3600" lang="en-US">
                <a:solidFill>
                  <a:srgbClr val="3399FF"/>
                </a:solidFill>
              </a:rPr>
              <a:t>ل</a:t>
            </a:r>
            <a:r>
              <a:rPr sz="3600" lang="en-US">
                <a:solidFill>
                  <a:srgbClr val="3399FF"/>
                </a:solidFill>
              </a:rPr>
              <a:t>ت</a:t>
            </a:r>
            <a:r>
              <a:rPr sz="3600" lang="en-US">
                <a:solidFill>
                  <a:srgbClr val="3399FF"/>
                </a:solidFill>
              </a:rPr>
              <a:t>ر</a:t>
            </a:r>
            <a:r>
              <a:rPr sz="3600" lang="en-US">
                <a:solidFill>
                  <a:srgbClr val="3399FF"/>
                </a:solidFill>
              </a:rPr>
              <a:t>ب</a:t>
            </a:r>
            <a:r>
              <a:rPr sz="3600" lang="en-US">
                <a:solidFill>
                  <a:srgbClr val="3399FF"/>
                </a:solidFill>
              </a:rPr>
              <a:t>ي</a:t>
            </a:r>
            <a:r>
              <a:rPr sz="3600" lang="en-US">
                <a:solidFill>
                  <a:srgbClr val="3399FF"/>
                </a:solidFill>
              </a:rPr>
              <a:t>ة</a:t>
            </a:r>
            <a:r>
              <a:rPr sz="3600" lang="en-US">
                <a:solidFill>
                  <a:srgbClr val="3399FF"/>
                </a:solidFill>
              </a:rPr>
              <a:t> </a:t>
            </a:r>
            <a:r>
              <a:rPr sz="3600" lang="en-US">
                <a:solidFill>
                  <a:srgbClr val="3399FF"/>
                </a:solidFill>
              </a:rPr>
              <a:t> </a:t>
            </a:r>
            <a:r>
              <a:rPr sz="3600" lang="en-US">
                <a:solidFill>
                  <a:srgbClr val="3399FF"/>
                </a:solidFill>
              </a:rPr>
              <a:t>ا</a:t>
            </a:r>
            <a:r>
              <a:rPr sz="3600" lang="en-US">
                <a:solidFill>
                  <a:srgbClr val="3399FF"/>
                </a:solidFill>
              </a:rPr>
              <a:t>ل</a:t>
            </a:r>
            <a:r>
              <a:rPr sz="3600" lang="en-US">
                <a:solidFill>
                  <a:srgbClr val="3399FF"/>
                </a:solidFill>
              </a:rPr>
              <a:t>ر</a:t>
            </a:r>
            <a:r>
              <a:rPr sz="3600" lang="en-US">
                <a:solidFill>
                  <a:srgbClr val="3399FF"/>
                </a:solidFill>
              </a:rPr>
              <a:t>ي</a:t>
            </a:r>
            <a:r>
              <a:rPr sz="3600" lang="en-US">
                <a:solidFill>
                  <a:srgbClr val="3399FF"/>
                </a:solidFill>
              </a:rPr>
              <a:t>ا</a:t>
            </a:r>
            <a:r>
              <a:rPr sz="3600" lang="en-US">
                <a:solidFill>
                  <a:srgbClr val="3399FF"/>
                </a:solidFill>
              </a:rPr>
              <a:t>ضية</a:t>
            </a:r>
            <a:r>
              <a:rPr sz="3600" lang="en-US">
                <a:solidFill>
                  <a:srgbClr val="3399FF"/>
                </a:solidFill>
              </a:rPr>
              <a:t> </a:t>
            </a:r>
            <a:r>
              <a:rPr sz="3600" lang="en-US">
                <a:solidFill>
                  <a:srgbClr val="3399FF"/>
                </a:solidFill>
              </a:rPr>
              <a:t>ا</a:t>
            </a:r>
            <a:r>
              <a:rPr sz="3600" lang="en-US">
                <a:solidFill>
                  <a:srgbClr val="3399FF"/>
                </a:solidFill>
              </a:rPr>
              <a:t>ل</a:t>
            </a:r>
            <a:r>
              <a:rPr sz="3600" lang="en-US">
                <a:solidFill>
                  <a:srgbClr val="3399FF"/>
                </a:solidFill>
              </a:rPr>
              <a:t>م</a:t>
            </a:r>
            <a:r>
              <a:rPr sz="3600" lang="en-US">
                <a:solidFill>
                  <a:srgbClr val="3399FF"/>
                </a:solidFill>
              </a:rPr>
              <a:t>د</a:t>
            </a:r>
            <a:r>
              <a:rPr sz="3600" lang="en-US">
                <a:solidFill>
                  <a:srgbClr val="3399FF"/>
                </a:solidFill>
              </a:rPr>
              <a:t>ر</a:t>
            </a:r>
            <a:r>
              <a:rPr sz="3600" lang="en-US">
                <a:solidFill>
                  <a:srgbClr val="3399FF"/>
                </a:solidFill>
              </a:rPr>
              <a:t>س</a:t>
            </a:r>
            <a:r>
              <a:rPr sz="3600" lang="en-US">
                <a:solidFill>
                  <a:srgbClr val="3399FF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65" name=""/>
          <p:cNvSpPr txBox="1"/>
          <p:nvPr/>
        </p:nvSpPr>
        <p:spPr>
          <a:xfrm>
            <a:off x="6419492" y="2365249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س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ياضية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66" name=""/>
          <p:cNvSpPr txBox="1"/>
          <p:nvPr/>
        </p:nvSpPr>
        <p:spPr>
          <a:xfrm>
            <a:off x="5783707" y="342900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67" name=""/>
          <p:cNvSpPr txBox="1"/>
          <p:nvPr/>
        </p:nvSpPr>
        <p:spPr>
          <a:xfrm>
            <a:off x="3923624" y="4317708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68" name=""/>
          <p:cNvSpPr txBox="1"/>
          <p:nvPr/>
        </p:nvSpPr>
        <p:spPr>
          <a:xfrm>
            <a:off x="3133573" y="5695141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صة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9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30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31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32" name=""/>
          <p:cNvSpPr/>
          <p:nvPr/>
        </p:nvSpPr>
        <p:spPr>
          <a:xfrm rot="2672520">
            <a:off x="352425" y="411162"/>
            <a:ext cx="390525" cy="390525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33" name=""/>
          <p:cNvSpPr/>
          <p:nvPr/>
        </p:nvSpPr>
        <p:spPr>
          <a:xfrm rot="2672520">
            <a:off x="682625" y="411162"/>
            <a:ext cx="390525" cy="39052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38" name=""/>
          <p:cNvSpPr/>
          <p:nvPr/>
        </p:nvSpPr>
        <p:spPr>
          <a:xfrm rot="0">
            <a:off x="2009775" y="4852987"/>
            <a:ext cx="5854700" cy="701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 indent="-342900" lvl="0"/>
            <a:r>
              <a:rPr altLang="en-US" sz="1400" 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Add your words here,according to your need to draw the text box size.Please read the instructions and more work at the end of the manual template.</a:t>
            </a:r>
          </a:p>
        </p:txBody>
      </p:sp>
      <p:sp>
        <p:nvSpPr>
          <p:cNvPr id="1049169" name=""/>
          <p:cNvSpPr txBox="1"/>
          <p:nvPr/>
        </p:nvSpPr>
        <p:spPr>
          <a:xfrm>
            <a:off x="2645179" y="627287"/>
            <a:ext cx="4576795" cy="751840"/>
          </a:xfrm>
          <a:prstGeom prst="rect"/>
        </p:spPr>
        <p:txBody>
          <a:bodyPr rtlCol="0" wrap="square">
            <a:spAutoFit/>
          </a:bodyPr>
          <a:p>
            <a:r>
              <a:rPr sz="4400" lang="en-US">
                <a:solidFill>
                  <a:srgbClr val="3399FF"/>
                </a:solidFill>
              </a:rPr>
              <a:t>د</a:t>
            </a:r>
            <a:r>
              <a:rPr sz="4400" lang="en-US">
                <a:solidFill>
                  <a:srgbClr val="3399FF"/>
                </a:solidFill>
              </a:rPr>
              <a:t>ر</a:t>
            </a:r>
            <a:r>
              <a:rPr sz="4400" lang="en-US">
                <a:solidFill>
                  <a:srgbClr val="3399FF"/>
                </a:solidFill>
              </a:rPr>
              <a:t>س</a:t>
            </a:r>
            <a:r>
              <a:rPr sz="4400" lang="en-US">
                <a:solidFill>
                  <a:srgbClr val="3399FF"/>
                </a:solidFill>
              </a:rPr>
              <a:t> </a:t>
            </a:r>
            <a:r>
              <a:rPr sz="4400" lang="en-US">
                <a:solidFill>
                  <a:srgbClr val="3399FF"/>
                </a:solidFill>
              </a:rPr>
              <a:t>ا</a:t>
            </a:r>
            <a:r>
              <a:rPr sz="4400" lang="en-US">
                <a:solidFill>
                  <a:srgbClr val="3399FF"/>
                </a:solidFill>
              </a:rPr>
              <a:t>ل</a:t>
            </a:r>
            <a:r>
              <a:rPr sz="4400" lang="en-US">
                <a:solidFill>
                  <a:srgbClr val="3399FF"/>
                </a:solidFill>
              </a:rPr>
              <a:t>ت</a:t>
            </a:r>
            <a:r>
              <a:rPr sz="4400" lang="en-US">
                <a:solidFill>
                  <a:srgbClr val="3399FF"/>
                </a:solidFill>
              </a:rPr>
              <a:t>ر</a:t>
            </a:r>
            <a:r>
              <a:rPr sz="4400" lang="en-US">
                <a:solidFill>
                  <a:srgbClr val="3399FF"/>
                </a:solidFill>
              </a:rPr>
              <a:t>ب</a:t>
            </a:r>
            <a:r>
              <a:rPr sz="4400" lang="en-US">
                <a:solidFill>
                  <a:srgbClr val="3399FF"/>
                </a:solidFill>
              </a:rPr>
              <a:t>ي</a:t>
            </a:r>
            <a:r>
              <a:rPr sz="4400" lang="en-US">
                <a:solidFill>
                  <a:srgbClr val="3399FF"/>
                </a:solidFill>
              </a:rPr>
              <a:t>ة</a:t>
            </a:r>
            <a:r>
              <a:rPr sz="4400" lang="en-US">
                <a:solidFill>
                  <a:srgbClr val="3399FF"/>
                </a:solidFill>
              </a:rPr>
              <a:t> </a:t>
            </a:r>
            <a:r>
              <a:rPr sz="4400" lang="en-US">
                <a:solidFill>
                  <a:srgbClr val="3399FF"/>
                </a:solidFill>
              </a:rPr>
              <a:t>الرياضية</a:t>
            </a:r>
            <a:endParaRPr sz="4400" lang="en-US">
              <a:solidFill>
                <a:srgbClr val="000000"/>
              </a:solidFill>
            </a:endParaRPr>
          </a:p>
        </p:txBody>
      </p:sp>
      <p:sp>
        <p:nvSpPr>
          <p:cNvPr id="1049171" name=""/>
          <p:cNvSpPr txBox="1"/>
          <p:nvPr/>
        </p:nvSpPr>
        <p:spPr>
          <a:xfrm rot="2700000">
            <a:off x="4873010" y="-134530"/>
            <a:ext cx="6678218" cy="929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ك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ث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ث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-ح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ك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72" name=""/>
          <p:cNvSpPr txBox="1"/>
          <p:nvPr/>
        </p:nvSpPr>
        <p:spPr>
          <a:xfrm>
            <a:off x="4588471" y="4852987"/>
            <a:ext cx="7247297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73" name=""/>
          <p:cNvSpPr txBox="1"/>
          <p:nvPr/>
        </p:nvSpPr>
        <p:spPr>
          <a:xfrm>
            <a:off x="4096000" y="3219450"/>
            <a:ext cx="4000000" cy="1158240"/>
          </a:xfrm>
          <a:prstGeom prst="rect"/>
        </p:spPr>
        <p:txBody>
          <a:bodyPr rtlCol="0" wrap="square">
            <a:spAutoFit/>
          </a:bodyPr>
          <a:p>
            <a:r>
              <a:rPr sz="3600" lang="en-US">
                <a:solidFill>
                  <a:srgbClr val="000000"/>
                </a:solidFill>
              </a:rPr>
              <a:t>ي</a:t>
            </a:r>
            <a:r>
              <a:rPr sz="3600" lang="en-US">
                <a:solidFill>
                  <a:srgbClr val="000000"/>
                </a:solidFill>
              </a:rPr>
              <a:t>ن</a:t>
            </a:r>
            <a:r>
              <a:rPr sz="3600" lang="en-US">
                <a:solidFill>
                  <a:srgbClr val="000000"/>
                </a:solidFill>
              </a:rPr>
              <a:t>ق</a:t>
            </a:r>
            <a:r>
              <a:rPr sz="3600" lang="en-US">
                <a:solidFill>
                  <a:srgbClr val="000000"/>
                </a:solidFill>
              </a:rPr>
              <a:t>س</a:t>
            </a:r>
            <a:r>
              <a:rPr sz="3600" lang="en-US">
                <a:solidFill>
                  <a:srgbClr val="000000"/>
                </a:solidFill>
              </a:rPr>
              <a:t>م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إ</a:t>
            </a:r>
            <a:r>
              <a:rPr sz="3600" lang="en-US">
                <a:solidFill>
                  <a:srgbClr val="000000"/>
                </a:solidFill>
              </a:rPr>
              <a:t>ل</a:t>
            </a:r>
            <a:r>
              <a:rPr sz="3600" lang="en-US">
                <a:solidFill>
                  <a:srgbClr val="000000"/>
                </a:solidFill>
              </a:rPr>
              <a:t>ى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ث</a:t>
            </a:r>
            <a:r>
              <a:rPr sz="3600" lang="en-US">
                <a:solidFill>
                  <a:srgbClr val="000000"/>
                </a:solidFill>
              </a:rPr>
              <a:t>ل</a:t>
            </a:r>
            <a:r>
              <a:rPr sz="3600" lang="en-US">
                <a:solidFill>
                  <a:srgbClr val="000000"/>
                </a:solidFill>
              </a:rPr>
              <a:t>ا</a:t>
            </a:r>
            <a:r>
              <a:rPr sz="3600" lang="en-US">
                <a:solidFill>
                  <a:srgbClr val="000000"/>
                </a:solidFill>
              </a:rPr>
              <a:t>ث</a:t>
            </a:r>
            <a:r>
              <a:rPr sz="3600" lang="en-US">
                <a:solidFill>
                  <a:srgbClr val="000000"/>
                </a:solidFill>
              </a:rPr>
              <a:t>ة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أ</a:t>
            </a:r>
            <a:r>
              <a:rPr sz="3600" lang="en-US">
                <a:solidFill>
                  <a:srgbClr val="000000"/>
                </a:solidFill>
              </a:rPr>
              <a:t>ه</a:t>
            </a:r>
            <a:r>
              <a:rPr sz="3600" lang="en-US">
                <a:solidFill>
                  <a:srgbClr val="000000"/>
                </a:solidFill>
              </a:rPr>
              <a:t>د</a:t>
            </a:r>
            <a:r>
              <a:rPr sz="3600" lang="en-US">
                <a:solidFill>
                  <a:srgbClr val="000000"/>
                </a:solidFill>
              </a:rPr>
              <a:t>ا</a:t>
            </a:r>
            <a:r>
              <a:rPr sz="3600" lang="en-US">
                <a:solidFill>
                  <a:srgbClr val="000000"/>
                </a:solidFill>
              </a:rPr>
              <a:t>ف</a:t>
            </a:r>
            <a:r>
              <a:rPr sz="3600" lang="en-US">
                <a:solidFill>
                  <a:srgbClr val="000000"/>
                </a:solidFill>
              </a:rPr>
              <a:t> </a:t>
            </a:r>
            <a:endParaRPr sz="3600" lang="en-US">
              <a:solidFill>
                <a:srgbClr val="000000"/>
              </a:solidFill>
            </a:endParaRPr>
          </a:p>
          <a:p>
            <a:r>
              <a:rPr sz="3600" lang="en-US">
                <a:solidFill>
                  <a:srgbClr val="000000"/>
                </a:solidFill>
              </a:rPr>
              <a:t>حركى</a:t>
            </a:r>
            <a:r>
              <a:rPr sz="3600" lang="en-US">
                <a:solidFill>
                  <a:srgbClr val="000000"/>
                </a:solidFill>
              </a:rPr>
              <a:t>،</a:t>
            </a:r>
            <a:r>
              <a:rPr sz="3600" lang="en-US">
                <a:solidFill>
                  <a:srgbClr val="000000"/>
                </a:solidFill>
              </a:rPr>
              <a:t>م</a:t>
            </a:r>
            <a:r>
              <a:rPr sz="3600" lang="en-US">
                <a:solidFill>
                  <a:srgbClr val="000000"/>
                </a:solidFill>
              </a:rPr>
              <a:t>ع</a:t>
            </a:r>
            <a:r>
              <a:rPr sz="3600" lang="en-US">
                <a:solidFill>
                  <a:srgbClr val="000000"/>
                </a:solidFill>
              </a:rPr>
              <a:t>ر</a:t>
            </a:r>
            <a:r>
              <a:rPr sz="3600" lang="en-US">
                <a:solidFill>
                  <a:srgbClr val="000000"/>
                </a:solidFill>
              </a:rPr>
              <a:t>ف</a:t>
            </a:r>
            <a:r>
              <a:rPr sz="3600" lang="en-US">
                <a:solidFill>
                  <a:srgbClr val="000000"/>
                </a:solidFill>
              </a:rPr>
              <a:t>ى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،</a:t>
            </a:r>
            <a:r>
              <a:rPr sz="3600" lang="en-US">
                <a:solidFill>
                  <a:srgbClr val="000000"/>
                </a:solidFill>
              </a:rPr>
              <a:t>و</a:t>
            </a:r>
            <a:r>
              <a:rPr sz="3600" lang="en-US">
                <a:solidFill>
                  <a:srgbClr val="000000"/>
                </a:solidFill>
              </a:rPr>
              <a:t>ج</a:t>
            </a:r>
            <a:r>
              <a:rPr sz="3600" lang="en-US">
                <a:solidFill>
                  <a:srgbClr val="000000"/>
                </a:solidFill>
              </a:rPr>
              <a:t>د</a:t>
            </a:r>
            <a:r>
              <a:rPr sz="3600" lang="en-US">
                <a:solidFill>
                  <a:srgbClr val="000000"/>
                </a:solidFill>
              </a:rPr>
              <a:t>ا</a:t>
            </a:r>
            <a:r>
              <a:rPr sz="3600" lang="en-US">
                <a:solidFill>
                  <a:srgbClr val="000000"/>
                </a:solidFill>
              </a:rPr>
              <a:t>ن</a:t>
            </a:r>
            <a:r>
              <a:rPr sz="3600" lang="en-US">
                <a:solidFill>
                  <a:srgbClr val="000000"/>
                </a:solidFill>
              </a:rPr>
              <a:t>ى</a:t>
            </a:r>
            <a:r>
              <a:rPr sz="3600" lang="en-US">
                <a:solidFill>
                  <a:srgbClr val="000000"/>
                </a:solidFill>
              </a:rPr>
              <a:t> </a:t>
            </a:r>
            <a:endParaRPr sz="3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solidFill>
          <a:schemeClr val="lt1"/>
        </a:solidFill>
      </p:bgPr>
    </p:bg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321050" y="5592762"/>
            <a:ext cx="1225550" cy="1219200"/>
          </a:xfrm>
          <a:prstGeom prst="rect"/>
          <a:noFill/>
          <a:ln>
            <a:noFill/>
          </a:ln>
        </p:spPr>
      </p:pic>
      <p:pic>
        <p:nvPicPr>
          <p:cNvPr id="2097175" name="" descr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975350" y="5592762"/>
            <a:ext cx="1308100" cy="1303337"/>
          </a:xfrm>
          <a:prstGeom prst="rect"/>
          <a:noFill/>
          <a:ln>
            <a:noFill/>
          </a:ln>
        </p:spPr>
      </p:pic>
      <p:pic>
        <p:nvPicPr>
          <p:cNvPr id="2097176" name="" descr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7508875" y="5592762"/>
            <a:ext cx="1293812" cy="1287462"/>
          </a:xfrm>
          <a:prstGeom prst="rect"/>
          <a:noFill/>
          <a:ln>
            <a:noFill/>
          </a:ln>
        </p:spPr>
      </p:pic>
      <p:pic>
        <p:nvPicPr>
          <p:cNvPr id="2097177" name="" descr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1931987" y="5592762"/>
            <a:ext cx="1141412" cy="1141412"/>
          </a:xfrm>
          <a:prstGeom prst="rect"/>
          <a:noFill/>
          <a:ln>
            <a:noFill/>
          </a:ln>
        </p:spPr>
      </p:pic>
      <p:pic>
        <p:nvPicPr>
          <p:cNvPr id="2097178" name="" descr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4673600" y="5592762"/>
            <a:ext cx="1166812" cy="1171575"/>
          </a:xfrm>
          <a:prstGeom prst="rect"/>
          <a:noFill/>
          <a:ln>
            <a:noFill/>
          </a:ln>
        </p:spPr>
      </p:pic>
      <p:pic>
        <p:nvPicPr>
          <p:cNvPr id="2097179" name="" descr="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400050" y="5592762"/>
            <a:ext cx="1203325" cy="1208087"/>
          </a:xfrm>
          <a:prstGeom prst="rect"/>
          <a:noFill/>
          <a:ln>
            <a:noFill/>
          </a:ln>
        </p:spPr>
      </p:pic>
      <p:sp>
        <p:nvSpPr>
          <p:cNvPr id="1049175" name=""/>
          <p:cNvSpPr txBox="1"/>
          <p:nvPr/>
        </p:nvSpPr>
        <p:spPr>
          <a:xfrm>
            <a:off x="4155780" y="730141"/>
            <a:ext cx="4000000" cy="1056640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3399FF"/>
                </a:solidFill>
              </a:rPr>
              <a:t>أ</a:t>
            </a:r>
            <a:r>
              <a:rPr sz="3200" lang="en-US">
                <a:solidFill>
                  <a:srgbClr val="3399FF"/>
                </a:solidFill>
              </a:rPr>
              <a:t>ج</a:t>
            </a:r>
            <a:r>
              <a:rPr sz="3200" lang="en-US">
                <a:solidFill>
                  <a:srgbClr val="3399FF"/>
                </a:solidFill>
              </a:rPr>
              <a:t>ز</a:t>
            </a:r>
            <a:r>
              <a:rPr sz="3200" lang="en-US">
                <a:solidFill>
                  <a:srgbClr val="3399FF"/>
                </a:solidFill>
              </a:rPr>
              <a:t>ا</a:t>
            </a:r>
            <a:r>
              <a:rPr sz="3200" lang="en-US">
                <a:solidFill>
                  <a:srgbClr val="3399FF"/>
                </a:solidFill>
              </a:rPr>
              <a:t>ء</a:t>
            </a:r>
            <a:r>
              <a:rPr sz="3200" lang="en-US">
                <a:solidFill>
                  <a:srgbClr val="3399FF"/>
                </a:solidFill>
              </a:rPr>
              <a:t> </a:t>
            </a:r>
            <a:r>
              <a:rPr sz="3200" lang="en-US">
                <a:solidFill>
                  <a:srgbClr val="3399FF"/>
                </a:solidFill>
              </a:rPr>
              <a:t>د</a:t>
            </a:r>
            <a:r>
              <a:rPr sz="3200" lang="en-US">
                <a:solidFill>
                  <a:srgbClr val="3399FF"/>
                </a:solidFill>
              </a:rPr>
              <a:t>ر</a:t>
            </a:r>
            <a:r>
              <a:rPr sz="3200" lang="en-US">
                <a:solidFill>
                  <a:srgbClr val="3399FF"/>
                </a:solidFill>
              </a:rPr>
              <a:t>س</a:t>
            </a:r>
            <a:r>
              <a:rPr sz="3200" lang="en-US">
                <a:solidFill>
                  <a:srgbClr val="3399FF"/>
                </a:solidFill>
              </a:rPr>
              <a:t> </a:t>
            </a:r>
            <a:r>
              <a:rPr sz="3200" lang="en-US">
                <a:solidFill>
                  <a:srgbClr val="3399FF"/>
                </a:solidFill>
              </a:rPr>
              <a:t>ا</a:t>
            </a:r>
            <a:r>
              <a:rPr sz="3200" lang="en-US">
                <a:solidFill>
                  <a:srgbClr val="3399FF"/>
                </a:solidFill>
              </a:rPr>
              <a:t>ل</a:t>
            </a:r>
            <a:r>
              <a:rPr sz="3200" lang="en-US">
                <a:solidFill>
                  <a:srgbClr val="3399FF"/>
                </a:solidFill>
              </a:rPr>
              <a:t>ت</a:t>
            </a:r>
            <a:r>
              <a:rPr sz="3200" lang="en-US">
                <a:solidFill>
                  <a:srgbClr val="3399FF"/>
                </a:solidFill>
              </a:rPr>
              <a:t>ربية</a:t>
            </a:r>
            <a:r>
              <a:rPr sz="3200" lang="en-US">
                <a:solidFill>
                  <a:srgbClr val="3399FF"/>
                </a:solidFill>
              </a:rPr>
              <a:t> الرياضية</a:t>
            </a:r>
            <a:endParaRPr sz="3200" lang="en-US">
              <a:solidFill>
                <a:srgbClr val="3399FF"/>
              </a:solidFill>
            </a:endParaRPr>
          </a:p>
        </p:txBody>
      </p:sp>
      <p:sp>
        <p:nvSpPr>
          <p:cNvPr id="1049176" name=""/>
          <p:cNvSpPr txBox="1"/>
          <p:nvPr/>
        </p:nvSpPr>
        <p:spPr>
          <a:xfrm>
            <a:off x="3508874" y="2036627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إ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ء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7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ق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77" name=""/>
          <p:cNvSpPr txBox="1"/>
          <p:nvPr/>
        </p:nvSpPr>
        <p:spPr>
          <a:xfrm>
            <a:off x="5508874" y="2547166"/>
            <a:ext cx="4000000" cy="929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ق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78" name=""/>
          <p:cNvSpPr txBox="1"/>
          <p:nvPr/>
        </p:nvSpPr>
        <p:spPr>
          <a:xfrm>
            <a:off x="2673600" y="3161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التعليمى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ق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79" name=""/>
          <p:cNvSpPr txBox="1"/>
          <p:nvPr/>
        </p:nvSpPr>
        <p:spPr>
          <a:xfrm>
            <a:off x="4364706" y="3987344"/>
            <a:ext cx="4000000" cy="9296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ق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80" name=""/>
          <p:cNvSpPr txBox="1"/>
          <p:nvPr/>
        </p:nvSpPr>
        <p:spPr>
          <a:xfrm>
            <a:off x="2502693" y="4661713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ق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2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43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44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45" name=""/>
          <p:cNvSpPr/>
          <p:nvPr/>
        </p:nvSpPr>
        <p:spPr>
          <a:xfrm rot="2672520">
            <a:off x="352425" y="411162"/>
            <a:ext cx="390525" cy="390525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46" name=""/>
          <p:cNvSpPr/>
          <p:nvPr/>
        </p:nvSpPr>
        <p:spPr>
          <a:xfrm rot="2672520">
            <a:off x="682625" y="411162"/>
            <a:ext cx="390525" cy="39052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66" name=""/>
          <p:cNvSpPr txBox="1"/>
          <p:nvPr/>
        </p:nvSpPr>
        <p:spPr>
          <a:xfrm rot="0">
            <a:off x="1306512" y="374650"/>
            <a:ext cx="3275012" cy="447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r>
              <a:rPr altLang="en-US" b="1" sz="2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2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ن</a:t>
            </a:r>
            <a:r>
              <a:rPr altLang="en-US" b="1" sz="2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ش</a:t>
            </a:r>
            <a:r>
              <a:rPr altLang="en-US" b="1" sz="2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ط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د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خ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ى</a:t>
            </a:r>
            <a:r>
              <a:rPr altLang="en-US" b="1" sz="2400" lang="en-US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altLang="en-US" lang="zh-CN"/>
          </a:p>
        </p:txBody>
      </p:sp>
      <p:sp>
        <p:nvSpPr>
          <p:cNvPr id="1049181" name=""/>
          <p:cNvSpPr txBox="1"/>
          <p:nvPr/>
        </p:nvSpPr>
        <p:spPr>
          <a:xfrm>
            <a:off x="3735245" y="1052332"/>
            <a:ext cx="4000000" cy="21869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جزء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بية</a:t>
            </a:r>
            <a:r>
              <a:rPr sz="2800" lang="en-US">
                <a:solidFill>
                  <a:srgbClr val="000000"/>
                </a:solidFill>
              </a:rPr>
              <a:t> الرياضية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ذ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ث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الآتى</a:t>
            </a:r>
            <a:r>
              <a:rPr sz="2800" lang="en-US">
                <a:solidFill>
                  <a:srgbClr val="000000"/>
                </a:solidFill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_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82" name=""/>
          <p:cNvSpPr txBox="1"/>
          <p:nvPr/>
        </p:nvSpPr>
        <p:spPr>
          <a:xfrm>
            <a:off x="4096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ض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ث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86" name=""/>
          <p:cNvSpPr txBox="1"/>
          <p:nvPr/>
        </p:nvSpPr>
        <p:spPr>
          <a:xfrm>
            <a:off x="1306512" y="372999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7" name=""/>
          <p:cNvSpPr/>
          <p:nvPr/>
        </p:nvSpPr>
        <p:spPr>
          <a:xfrm rot="2672520">
            <a:off x="352425" y="411162"/>
            <a:ext cx="390525" cy="390525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68" name=""/>
          <p:cNvSpPr/>
          <p:nvPr/>
        </p:nvSpPr>
        <p:spPr>
          <a:xfrm rot="2672520">
            <a:off x="682625" y="411162"/>
            <a:ext cx="390525" cy="39052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69" name=""/>
          <p:cNvSpPr/>
          <p:nvPr/>
        </p:nvSpPr>
        <p:spPr>
          <a:xfrm rot="0">
            <a:off x="0" y="3001962"/>
            <a:ext cx="12192000" cy="3856037"/>
          </a:xfrm>
          <a:prstGeom prst="rect"/>
          <a:solidFill>
            <a:srgbClr val="7ACDEF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70" name=""/>
          <p:cNvSpPr/>
          <p:nvPr/>
        </p:nvSpPr>
        <p:spPr>
          <a:xfrm rot="0">
            <a:off x="8575675" y="5132387"/>
            <a:ext cx="2678112" cy="957262"/>
          </a:xfrm>
          <a:custGeom>
            <a:avLst/>
            <a:ahLst/>
            <a:rect l="0" t="0" r="r" b="b"/>
            <a:pathLst>
              <a:path w="1270" h="452">
                <a:moveTo>
                  <a:pt x="1181" y="0"/>
                </a:moveTo>
                <a:cubicBezTo>
                  <a:pt x="1153" y="0"/>
                  <a:pt x="1123" y="5"/>
                  <a:pt x="1096" y="16"/>
                </a:cubicBezTo>
                <a:cubicBezTo>
                  <a:pt x="1037" y="39"/>
                  <a:pt x="1027" y="31"/>
                  <a:pt x="988" y="40"/>
                </a:cubicBezTo>
                <a:cubicBezTo>
                  <a:pt x="950" y="50"/>
                  <a:pt x="931" y="95"/>
                  <a:pt x="816" y="99"/>
                </a:cubicBezTo>
                <a:cubicBezTo>
                  <a:pt x="788" y="100"/>
                  <a:pt x="767" y="101"/>
                  <a:pt x="751" y="102"/>
                </a:cubicBezTo>
                <a:cubicBezTo>
                  <a:pt x="753" y="93"/>
                  <a:pt x="753" y="81"/>
                  <a:pt x="741" y="77"/>
                </a:cubicBezTo>
                <a:cubicBezTo>
                  <a:pt x="740" y="76"/>
                  <a:pt x="739" y="76"/>
                  <a:pt x="737" y="76"/>
                </a:cubicBezTo>
                <a:cubicBezTo>
                  <a:pt x="717" y="76"/>
                  <a:pt x="665" y="102"/>
                  <a:pt x="641" y="115"/>
                </a:cubicBezTo>
                <a:cubicBezTo>
                  <a:pt x="626" y="116"/>
                  <a:pt x="608" y="117"/>
                  <a:pt x="586" y="119"/>
                </a:cubicBezTo>
                <a:cubicBezTo>
                  <a:pt x="562" y="120"/>
                  <a:pt x="537" y="121"/>
                  <a:pt x="513" y="121"/>
                </a:cubicBezTo>
                <a:cubicBezTo>
                  <a:pt x="407" y="121"/>
                  <a:pt x="300" y="109"/>
                  <a:pt x="228" y="103"/>
                </a:cubicBezTo>
                <a:cubicBezTo>
                  <a:pt x="146" y="96"/>
                  <a:pt x="69" y="68"/>
                  <a:pt x="20" y="68"/>
                </a:cubicBezTo>
                <a:cubicBezTo>
                  <a:pt x="15" y="68"/>
                  <a:pt x="10" y="68"/>
                  <a:pt x="6" y="68"/>
                </a:cubicBezTo>
                <a:cubicBezTo>
                  <a:pt x="0" y="87"/>
                  <a:pt x="16" y="177"/>
                  <a:pt x="103" y="243"/>
                </a:cubicBezTo>
                <a:cubicBezTo>
                  <a:pt x="197" y="314"/>
                  <a:pt x="312" y="330"/>
                  <a:pt x="439" y="345"/>
                </a:cubicBezTo>
                <a:cubicBezTo>
                  <a:pt x="449" y="357"/>
                  <a:pt x="458" y="367"/>
                  <a:pt x="464" y="371"/>
                </a:cubicBezTo>
                <a:cubicBezTo>
                  <a:pt x="490" y="392"/>
                  <a:pt x="528" y="437"/>
                  <a:pt x="664" y="452"/>
                </a:cubicBezTo>
                <a:cubicBezTo>
                  <a:pt x="666" y="424"/>
                  <a:pt x="633" y="377"/>
                  <a:pt x="605" y="343"/>
                </a:cubicBezTo>
                <a:cubicBezTo>
                  <a:pt x="703" y="328"/>
                  <a:pt x="813" y="291"/>
                  <a:pt x="871" y="237"/>
                </a:cubicBezTo>
                <a:cubicBezTo>
                  <a:pt x="960" y="156"/>
                  <a:pt x="971" y="94"/>
                  <a:pt x="1015" y="83"/>
                </a:cubicBezTo>
                <a:cubicBezTo>
                  <a:pt x="993" y="111"/>
                  <a:pt x="1000" y="129"/>
                  <a:pt x="1000" y="129"/>
                </a:cubicBezTo>
                <a:cubicBezTo>
                  <a:pt x="1000" y="129"/>
                  <a:pt x="1057" y="119"/>
                  <a:pt x="1079" y="102"/>
                </a:cubicBezTo>
                <a:cubicBezTo>
                  <a:pt x="1101" y="86"/>
                  <a:pt x="1106" y="63"/>
                  <a:pt x="1106" y="63"/>
                </a:cubicBezTo>
                <a:cubicBezTo>
                  <a:pt x="1106" y="63"/>
                  <a:pt x="1133" y="67"/>
                  <a:pt x="1158" y="67"/>
                </a:cubicBezTo>
                <a:cubicBezTo>
                  <a:pt x="1172" y="67"/>
                  <a:pt x="1186" y="66"/>
                  <a:pt x="1193" y="62"/>
                </a:cubicBezTo>
                <a:cubicBezTo>
                  <a:pt x="1213" y="52"/>
                  <a:pt x="1241" y="21"/>
                  <a:pt x="1263" y="21"/>
                </a:cubicBezTo>
                <a:cubicBezTo>
                  <a:pt x="1266" y="21"/>
                  <a:pt x="1268" y="22"/>
                  <a:pt x="1270" y="22"/>
                </a:cubicBezTo>
                <a:cubicBezTo>
                  <a:pt x="1244" y="7"/>
                  <a:pt x="1213" y="0"/>
                  <a:pt x="1181" y="0"/>
                </a:cubicBezTo>
              </a:path>
            </a:pathLst>
          </a:custGeom>
          <a:solidFill>
            <a:srgbClr val="728892"/>
          </a:solidFill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endParaRPr altLang="en-US" lang="zh-CN"/>
          </a:p>
        </p:txBody>
      </p:sp>
      <p:sp>
        <p:nvSpPr>
          <p:cNvPr id="1048671" name=""/>
          <p:cNvSpPr/>
          <p:nvPr/>
        </p:nvSpPr>
        <p:spPr>
          <a:xfrm rot="0">
            <a:off x="10702925" y="6024562"/>
            <a:ext cx="1096962" cy="444500"/>
          </a:xfrm>
          <a:custGeom>
            <a:avLst/>
            <a:ahLst/>
            <a:rect l="0" t="0" r="r" b="b"/>
            <a:pathLst>
              <a:path w="751" h="302">
                <a:moveTo>
                  <a:pt x="707" y="0"/>
                </a:moveTo>
                <a:cubicBezTo>
                  <a:pt x="700" y="0"/>
                  <a:pt x="692" y="1"/>
                  <a:pt x="683" y="3"/>
                </a:cubicBezTo>
                <a:cubicBezTo>
                  <a:pt x="683" y="3"/>
                  <a:pt x="562" y="59"/>
                  <a:pt x="440" y="84"/>
                </a:cubicBezTo>
                <a:cubicBezTo>
                  <a:pt x="440" y="75"/>
                  <a:pt x="436" y="63"/>
                  <a:pt x="419" y="57"/>
                </a:cubicBezTo>
                <a:cubicBezTo>
                  <a:pt x="408" y="74"/>
                  <a:pt x="373" y="87"/>
                  <a:pt x="342" y="96"/>
                </a:cubicBezTo>
                <a:cubicBezTo>
                  <a:pt x="202" y="102"/>
                  <a:pt x="54" y="105"/>
                  <a:pt x="8" y="126"/>
                </a:cubicBezTo>
                <a:cubicBezTo>
                  <a:pt x="1" y="136"/>
                  <a:pt x="0" y="161"/>
                  <a:pt x="8" y="166"/>
                </a:cubicBezTo>
                <a:cubicBezTo>
                  <a:pt x="17" y="171"/>
                  <a:pt x="169" y="186"/>
                  <a:pt x="243" y="214"/>
                </a:cubicBezTo>
                <a:cubicBezTo>
                  <a:pt x="318" y="243"/>
                  <a:pt x="411" y="302"/>
                  <a:pt x="411" y="302"/>
                </a:cubicBezTo>
                <a:cubicBezTo>
                  <a:pt x="411" y="302"/>
                  <a:pt x="394" y="217"/>
                  <a:pt x="358" y="210"/>
                </a:cubicBezTo>
                <a:cubicBezTo>
                  <a:pt x="362" y="210"/>
                  <a:pt x="366" y="211"/>
                  <a:pt x="370" y="211"/>
                </a:cubicBezTo>
                <a:cubicBezTo>
                  <a:pt x="437" y="211"/>
                  <a:pt x="554" y="137"/>
                  <a:pt x="585" y="67"/>
                </a:cubicBezTo>
                <a:cubicBezTo>
                  <a:pt x="584" y="98"/>
                  <a:pt x="614" y="105"/>
                  <a:pt x="614" y="105"/>
                </a:cubicBezTo>
                <a:cubicBezTo>
                  <a:pt x="614" y="105"/>
                  <a:pt x="654" y="80"/>
                  <a:pt x="642" y="40"/>
                </a:cubicBezTo>
                <a:cubicBezTo>
                  <a:pt x="652" y="43"/>
                  <a:pt x="662" y="44"/>
                  <a:pt x="672" y="44"/>
                </a:cubicBezTo>
                <a:cubicBezTo>
                  <a:pt x="717" y="44"/>
                  <a:pt x="751" y="13"/>
                  <a:pt x="751" y="13"/>
                </a:cubicBezTo>
                <a:cubicBezTo>
                  <a:pt x="751" y="13"/>
                  <a:pt x="735" y="0"/>
                  <a:pt x="707" y="0"/>
                </a:cubicBezTo>
              </a:path>
            </a:pathLst>
          </a:custGeom>
          <a:solidFill>
            <a:srgbClr val="A6A6A6"/>
          </a:solidFill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000000"/>
              </a:solidFill>
            </a:endParaRPr>
          </a:p>
        </p:txBody>
      </p:sp>
      <p:sp>
        <p:nvSpPr>
          <p:cNvPr id="1048676" name=""/>
          <p:cNvSpPr txBox="1"/>
          <p:nvPr/>
        </p:nvSpPr>
        <p:spPr>
          <a:xfrm rot="0">
            <a:off x="1306512" y="374650"/>
            <a:ext cx="3275012" cy="929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r>
              <a:rPr altLang="en-US" b="1" sz="2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2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ن</a:t>
            </a:r>
            <a:r>
              <a:rPr altLang="en-US" b="1" sz="2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ش</a:t>
            </a:r>
            <a:r>
              <a:rPr altLang="en-US" b="1" sz="2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8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ط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ر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ي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ضي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خ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ر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ج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ى</a:t>
            </a:r>
            <a:r>
              <a:rPr altLang="en-US" b="1" sz="28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altLang="en-US" sz="2800" lang="zh-CN">
              <a:solidFill>
                <a:srgbClr val="3399FF"/>
              </a:solidFill>
            </a:endParaRPr>
          </a:p>
        </p:txBody>
      </p:sp>
      <p:sp>
        <p:nvSpPr>
          <p:cNvPr id="1049188" name=""/>
          <p:cNvSpPr txBox="1"/>
          <p:nvPr/>
        </p:nvSpPr>
        <p:spPr>
          <a:xfrm>
            <a:off x="5496801" y="1040824"/>
            <a:ext cx="4000000" cy="17678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أجزاء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ربية</a:t>
            </a:r>
            <a:r>
              <a:rPr sz="2800" lang="en-US">
                <a:solidFill>
                  <a:srgbClr val="000000"/>
                </a:solidFill>
              </a:rPr>
              <a:t> الرياضية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سية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ك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خ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سة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ث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الآتى </a:t>
            </a:r>
            <a:r>
              <a:rPr sz="2800" lang="en-US">
                <a:solidFill>
                  <a:srgbClr val="000000"/>
                </a:solidFill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89" name=""/>
          <p:cNvSpPr txBox="1"/>
          <p:nvPr/>
        </p:nvSpPr>
        <p:spPr>
          <a:xfrm>
            <a:off x="5320262" y="2808663"/>
            <a:ext cx="4000000" cy="929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_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ض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س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س </a:t>
            </a:r>
            <a:r>
              <a:rPr sz="2800" lang="en-US">
                <a:solidFill>
                  <a:srgbClr val="000000"/>
                </a:solidFill>
              </a:rPr>
              <a:t>أوالادرارت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9190" name=""/>
          <p:cNvSpPr txBox="1"/>
          <p:nvPr/>
        </p:nvSpPr>
        <p:spPr>
          <a:xfrm>
            <a:off x="2944018" y="3982734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-ن</a:t>
            </a:r>
            <a:r>
              <a:rPr sz="2800" lang="en-US">
                <a:solidFill>
                  <a:srgbClr val="000000"/>
                </a:solidFill>
              </a:rPr>
              <a:t>ش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ر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ض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ث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7" name=""/>
          <p:cNvSpPr/>
          <p:nvPr/>
        </p:nvSpPr>
        <p:spPr>
          <a:xfrm rot="0">
            <a:off x="0" y="6400800"/>
            <a:ext cx="12192000" cy="457200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78" name=""/>
          <p:cNvSpPr/>
          <p:nvPr/>
        </p:nvSpPr>
        <p:spPr>
          <a:xfrm rot="0">
            <a:off x="10433050" y="6313487"/>
            <a:ext cx="1427162" cy="174625"/>
          </a:xfrm>
          <a:prstGeom prst="rect"/>
          <a:solidFill>
            <a:srgbClr val="AEDDE6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79" name=""/>
          <p:cNvSpPr/>
          <p:nvPr/>
        </p:nvSpPr>
        <p:spPr>
          <a:xfrm rot="0">
            <a:off x="11860212" y="6572250"/>
            <a:ext cx="198437" cy="200025"/>
          </a:xfrm>
          <a:prstGeom prst="rect"/>
          <a:solidFill>
            <a:srgbClr val="E4F3F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80" name=""/>
          <p:cNvSpPr/>
          <p:nvPr/>
        </p:nvSpPr>
        <p:spPr>
          <a:xfrm rot="2672520">
            <a:off x="352425" y="411162"/>
            <a:ext cx="390525" cy="390525"/>
          </a:xfrm>
          <a:prstGeom prst="rect"/>
          <a:solidFill>
            <a:srgbClr val="72C8D5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81" name=""/>
          <p:cNvSpPr/>
          <p:nvPr/>
        </p:nvSpPr>
        <p:spPr>
          <a:xfrm rot="2672520">
            <a:off x="682625" y="411162"/>
            <a:ext cx="390525" cy="39052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75" name=""/>
          <p:cNvGrpSpPr/>
          <p:nvPr/>
        </p:nvGrpSpPr>
        <p:grpSpPr>
          <a:xfrm rot="0">
            <a:off x="5675312" y="2381250"/>
            <a:ext cx="4887912" cy="4459287"/>
            <a:chOff x="5604200" y="2055239"/>
            <a:chExt cx="4888394" cy="4460084"/>
          </a:xfrm>
        </p:grpSpPr>
        <p:sp>
          <p:nvSpPr>
            <p:cNvPr id="1048683" name=""/>
            <p:cNvSpPr/>
            <p:nvPr/>
          </p:nvSpPr>
          <p:spPr>
            <a:xfrm rot="0">
              <a:off x="6313715" y="2336444"/>
              <a:ext cx="4178879" cy="4178879"/>
            </a:xfrm>
            <a:prstGeom prst="ellipse"/>
            <a:solidFill>
              <a:srgbClr val="72C8D5">
                <a:alpha val="54999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84" name=""/>
            <p:cNvSpPr/>
            <p:nvPr/>
          </p:nvSpPr>
          <p:spPr>
            <a:xfrm rot="0">
              <a:off x="5910774" y="2176787"/>
              <a:ext cx="475513" cy="475513"/>
            </a:xfrm>
            <a:prstGeom prst="ellipse"/>
            <a:solidFill>
              <a:srgbClr val="A6A6A6">
                <a:alpha val="54999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85" name=""/>
            <p:cNvSpPr/>
            <p:nvPr/>
          </p:nvSpPr>
          <p:spPr>
            <a:xfrm rot="0">
              <a:off x="6449766" y="2353272"/>
              <a:ext cx="978271" cy="978271"/>
            </a:xfrm>
            <a:prstGeom prst="ellipse"/>
            <a:solidFill>
              <a:srgbClr val="A6A6A6">
                <a:alpha val="54999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86" name=""/>
            <p:cNvSpPr/>
            <p:nvPr/>
          </p:nvSpPr>
          <p:spPr>
            <a:xfrm rot="0">
              <a:off x="5604200" y="2055239"/>
              <a:ext cx="243095" cy="243095"/>
            </a:xfrm>
            <a:prstGeom prst="ellipse"/>
            <a:solidFill>
              <a:srgbClr val="A6A6A6">
                <a:alpha val="54999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87" name=""/>
          <p:cNvSpPr/>
          <p:nvPr/>
        </p:nvSpPr>
        <p:spPr>
          <a:xfrm rot="0">
            <a:off x="1400175" y="5280025"/>
            <a:ext cx="4275137" cy="5222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 indent="-342900" lvl="0"/>
            <a:r>
              <a:rPr altLang="en-US" sz="1400" lang="zh-CN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Add your words here,according to your need to draw the text box size</a:t>
            </a:r>
          </a:p>
        </p:txBody>
      </p:sp>
      <p:sp>
        <p:nvSpPr>
          <p:cNvPr id="1048688" name=""/>
          <p:cNvSpPr txBox="1"/>
          <p:nvPr/>
        </p:nvSpPr>
        <p:spPr>
          <a:xfrm rot="0">
            <a:off x="1400175" y="4879975"/>
            <a:ext cx="2930262" cy="3984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r>
              <a:rPr altLang="en-US" b="1" sz="2000" lang="zh-CN">
                <a:solidFill>
                  <a:srgbClr val="247BB5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</a:p>
        </p:txBody>
      </p:sp>
      <p:pic>
        <p:nvPicPr>
          <p:cNvPr id="2097185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164387" y="2827337"/>
            <a:ext cx="2595562" cy="4659312"/>
          </a:xfrm>
          <a:prstGeom prst="rect"/>
          <a:noFill/>
          <a:ln>
            <a:noFill/>
          </a:ln>
        </p:spPr>
      </p:pic>
      <p:sp>
        <p:nvSpPr>
          <p:cNvPr id="1048689" name=""/>
          <p:cNvSpPr txBox="1"/>
          <p:nvPr/>
        </p:nvSpPr>
        <p:spPr>
          <a:xfrm rot="0">
            <a:off x="1306512" y="374650"/>
            <a:ext cx="3275012" cy="6883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/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ب</a:t>
            </a:r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ر</a:t>
            </a:r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م</a:t>
            </a:r>
            <a:r>
              <a:rPr altLang="en-US" b="1" sz="4000" lang="zh-CN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ج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خ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ا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ص</a:t>
            </a:r>
            <a:r>
              <a:rPr altLang="en-US" b="1" sz="40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ة</a:t>
            </a:r>
            <a:r>
              <a:rPr altLang="en-US" b="1" sz="2400" lang="en-US">
                <a:solidFill>
                  <a:srgbClr val="3399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altLang="en-US" lang="zh-CN">
              <a:solidFill>
                <a:srgbClr val="3399FF"/>
              </a:solidFill>
            </a:endParaRPr>
          </a:p>
        </p:txBody>
      </p:sp>
      <p:sp>
        <p:nvSpPr>
          <p:cNvPr id="1049191" name=""/>
          <p:cNvSpPr txBox="1"/>
          <p:nvPr/>
        </p:nvSpPr>
        <p:spPr>
          <a:xfrm>
            <a:off x="5498969" y="882558"/>
            <a:ext cx="4000000" cy="17678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ص</a:t>
            </a:r>
            <a:r>
              <a:rPr sz="2800" lang="en-US">
                <a:solidFill>
                  <a:srgbClr val="000000"/>
                </a:solidFill>
              </a:rPr>
              <a:t>ود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التعامل مع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ط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ب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إ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ه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بين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ع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ق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ح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إ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ى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ت</a:t>
            </a:r>
            <a:r>
              <a:rPr sz="2800" lang="en-US">
                <a:solidFill>
                  <a:srgbClr val="000000"/>
                </a:solidFill>
              </a:rPr>
              <a:t>ك</a:t>
            </a:r>
            <a:r>
              <a:rPr sz="2800" lang="en-US">
                <a:solidFill>
                  <a:srgbClr val="000000"/>
                </a:solidFill>
              </a:rPr>
              <a:t>ي</a:t>
            </a:r>
            <a:r>
              <a:rPr sz="2800" lang="en-US">
                <a:solidFill>
                  <a:srgbClr val="000000"/>
                </a:solidFill>
              </a:rPr>
              <a:t>ف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و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ل</a:t>
            </a:r>
            <a:r>
              <a:rPr sz="2800" lang="en-US">
                <a:solidFill>
                  <a:srgbClr val="000000"/>
                </a:solidFill>
              </a:rPr>
              <a:t>أ</a:t>
            </a:r>
            <a:r>
              <a:rPr sz="2800" lang="en-US">
                <a:solidFill>
                  <a:srgbClr val="000000"/>
                </a:solidFill>
              </a:rPr>
              <a:t>ن</a:t>
            </a:r>
            <a:r>
              <a:rPr sz="2800" lang="en-US">
                <a:solidFill>
                  <a:srgbClr val="000000"/>
                </a:solidFill>
              </a:rPr>
              <a:t>د</a:t>
            </a:r>
            <a:r>
              <a:rPr sz="2800" lang="en-US">
                <a:solidFill>
                  <a:srgbClr val="000000"/>
                </a:solidFill>
              </a:rPr>
              <a:t>م</a:t>
            </a:r>
            <a:r>
              <a:rPr sz="2800" lang="en-US">
                <a:solidFill>
                  <a:srgbClr val="000000"/>
                </a:solidFill>
              </a:rPr>
              <a:t>ا</a:t>
            </a:r>
            <a:r>
              <a:rPr sz="2800" lang="en-US">
                <a:solidFill>
                  <a:srgbClr val="000000"/>
                </a:solidFill>
              </a:rPr>
              <a:t>ج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</dc:creator>
  <cp:lastModifiedBy>凭海临风</cp:lastModifiedBy>
  <dcterms:created xsi:type="dcterms:W3CDTF">2015-03-06T05:18:25Z</dcterms:created>
  <dcterms:modified xsi:type="dcterms:W3CDTF">2020-03-21T17:43:35Z</dcterms:modified>
</cp:coreProperties>
</file>